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8" r:id="rId2"/>
    <p:sldId id="270" r:id="rId3"/>
    <p:sldId id="271" r:id="rId4"/>
    <p:sldId id="275" r:id="rId5"/>
    <p:sldId id="259" r:id="rId6"/>
    <p:sldId id="260" r:id="rId7"/>
    <p:sldId id="262" r:id="rId8"/>
    <p:sldId id="264" r:id="rId9"/>
    <p:sldId id="269" r:id="rId10"/>
    <p:sldId id="268" r:id="rId11"/>
    <p:sldId id="272" r:id="rId12"/>
    <p:sldId id="273" r:id="rId13"/>
    <p:sldId id="274" r:id="rId14"/>
    <p:sldId id="277" r:id="rId15"/>
    <p:sldId id="278" r:id="rId16"/>
    <p:sldId id="276" r:id="rId17"/>
    <p:sldId id="280" r:id="rId18"/>
    <p:sldId id="263" r:id="rId19"/>
    <p:sldId id="281" r:id="rId20"/>
    <p:sldId id="265" r:id="rId21"/>
    <p:sldId id="266" r:id="rId22"/>
    <p:sldId id="267" r:id="rId23"/>
    <p:sldId id="282" r:id="rId24"/>
    <p:sldId id="283" r:id="rId25"/>
    <p:sldId id="285" r:id="rId26"/>
    <p:sldId id="286" r:id="rId27"/>
    <p:sldId id="287" r:id="rId28"/>
    <p:sldId id="290" r:id="rId29"/>
    <p:sldId id="279" r:id="rId30"/>
    <p:sldId id="288" r:id="rId31"/>
    <p:sldId id="289" r:id="rId32"/>
    <p:sldId id="291" r:id="rId33"/>
    <p:sldId id="292" r:id="rId34"/>
    <p:sldId id="284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3" r:id="rId45"/>
    <p:sldId id="304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FFE"/>
    <a:srgbClr val="FAFEFF"/>
    <a:srgbClr val="D5EEFA"/>
    <a:srgbClr val="FFFAFC"/>
    <a:srgbClr val="FFC80A"/>
    <a:srgbClr val="D6A10E"/>
    <a:srgbClr val="F1CDDB"/>
    <a:srgbClr val="C5E8DE"/>
    <a:srgbClr val="23B200"/>
    <a:srgbClr val="29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77" autoAdjust="0"/>
    <p:restoredTop sz="96366"/>
  </p:normalViewPr>
  <p:slideViewPr>
    <p:cSldViewPr snapToGrid="0">
      <p:cViewPr>
        <p:scale>
          <a:sx n="118" d="100"/>
          <a:sy n="118" d="100"/>
        </p:scale>
        <p:origin x="208" y="352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C8D2-E98E-4A2E-881A-E72301017346}" type="datetimeFigureOut">
              <a:rPr kumimoji="1" lang="ja-JP" altLang="en-US" smtClean="0"/>
              <a:t>2025/6/10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58F0-377C-4D5B-A706-4041DBADA3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82A13BF-384C-4BBC-5D1D-51E3057960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84" y="1727644"/>
            <a:ext cx="7682837" cy="7376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b="0" dirty="0"/>
              <a:t>Title</a:t>
            </a:r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6C3D5638-172A-D2FC-4621-2991EF797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85" y="968551"/>
            <a:ext cx="7682836" cy="4562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A318DF-52EF-13D7-B413-8C0E582F0B7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rgbClr val="1C1C8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テキスト プレースホルダー 22">
            <a:extLst>
              <a:ext uri="{FF2B5EF4-FFF2-40B4-BE49-F238E27FC236}">
                <a16:creationId xmlns:a16="http://schemas.microsoft.com/office/drawing/2014/main" id="{35EF0145-3D0A-D075-B5EB-EDA9E4311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643522"/>
            <a:ext cx="5981923" cy="4688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1</a:t>
            </a:r>
            <a:endParaRPr kumimoji="1" lang="ja-JP" altLang="en-US" dirty="0"/>
          </a:p>
        </p:txBody>
      </p:sp>
      <p:sp>
        <p:nvSpPr>
          <p:cNvPr id="11" name="テキスト プレースホルダー 22">
            <a:extLst>
              <a:ext uri="{FF2B5EF4-FFF2-40B4-BE49-F238E27FC236}">
                <a16:creationId xmlns:a16="http://schemas.microsoft.com/office/drawing/2014/main" id="{6D0D1591-FB86-043A-B39A-875B18ACE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85" y="4159458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2</a:t>
            </a:r>
            <a:endParaRPr kumimoji="1" lang="ja-JP" altLang="en-US" dirty="0"/>
          </a:p>
        </p:txBody>
      </p:sp>
      <p:sp>
        <p:nvSpPr>
          <p:cNvPr id="12" name="テキスト プレースホルダー 22">
            <a:extLst>
              <a:ext uri="{FF2B5EF4-FFF2-40B4-BE49-F238E27FC236}">
                <a16:creationId xmlns:a16="http://schemas.microsoft.com/office/drawing/2014/main" id="{F77E8060-C8F2-EDE9-BE84-A14AB8300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89" y="467408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3</a:t>
            </a:r>
            <a:endParaRPr kumimoji="1" lang="ja-JP" altLang="en-US" dirty="0"/>
          </a:p>
        </p:txBody>
      </p:sp>
      <p:sp>
        <p:nvSpPr>
          <p:cNvPr id="13" name="テキスト プレースホルダー 22">
            <a:extLst>
              <a:ext uri="{FF2B5EF4-FFF2-40B4-BE49-F238E27FC236}">
                <a16:creationId xmlns:a16="http://schemas.microsoft.com/office/drawing/2014/main" id="{425E097A-35CB-9054-47B5-E1C61AFDF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88" y="518806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Affiliation</a:t>
            </a:r>
            <a:endParaRPr kumimoji="1" lang="ja-JP" altLang="en-US" dirty="0"/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4DE87A14-CE8D-848A-FC2D-B0D11972AD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7" y="5703342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Date, Place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F9D1CE1D-FEDF-1448-E8A0-304FC158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97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0CF50E4-6F23-F098-5825-52E7CCDCB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667" y="435423"/>
            <a:ext cx="8746665" cy="6468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" name="L 字 4">
            <a:extLst>
              <a:ext uri="{FF2B5EF4-FFF2-40B4-BE49-F238E27FC236}">
                <a16:creationId xmlns:a16="http://schemas.microsoft.com/office/drawing/2014/main" id="{EC76B892-37AE-2EFA-8E28-2CCEC71AA12A}"/>
              </a:ext>
            </a:extLst>
          </p:cNvPr>
          <p:cNvSpPr/>
          <p:nvPr userDrawn="1"/>
        </p:nvSpPr>
        <p:spPr>
          <a:xfrm>
            <a:off x="144048" y="475989"/>
            <a:ext cx="8877109" cy="646870"/>
          </a:xfrm>
          <a:prstGeom prst="corner">
            <a:avLst>
              <a:gd name="adj1" fmla="val 13461"/>
              <a:gd name="adj2" fmla="val 12862"/>
            </a:avLst>
          </a:prstGeom>
          <a:solidFill>
            <a:srgbClr val="1D8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elvetica" pitchFamily="2" charset="0"/>
            </a:endParaRPr>
          </a:p>
        </p:txBody>
      </p:sp>
      <p:sp>
        <p:nvSpPr>
          <p:cNvPr id="6" name="コンテンツ プレースホルダー 6">
            <a:extLst>
              <a:ext uri="{FF2B5EF4-FFF2-40B4-BE49-F238E27FC236}">
                <a16:creationId xmlns:a16="http://schemas.microsoft.com/office/drawing/2014/main" id="{A5D52124-B30B-5929-AA13-948AB7F7A3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311" y="1296186"/>
            <a:ext cx="8611377" cy="5085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Forth level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17BCDB86-28BF-AB5D-D5F1-A28599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13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EF9F5DD-2628-452E-AF3E-C38F7043B0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92240"/>
            <a:ext cx="9144000" cy="365760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C263ED5E-6055-CD27-5728-03CCDDAD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10D80B-B55D-A2D8-AF98-D5F160BBAC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s://shiotatakumi.github.io/MyPage/download/250128-LA-2024-Winter-Preliminary-Draught.pdf" TargetMode="External"/><Relationship Id="rId3" Type="http://schemas.openxmlformats.org/officeDocument/2006/relationships/hyperlink" Target="https://dblp.org/rec/conf/cccg/HoriyamaS11.html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hyperlink" Target="https://shiotatakumi.github.io/MyPage/download/240716-8OSME-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github.com/ShiotaTakumi/UM2025/blob/main/src/geng_boost/planar.py" TargetMode="External"/><Relationship Id="rId7" Type="http://schemas.openxmlformats.org/officeDocument/2006/relationships/hyperlink" Target="https://github.com/ShiotaTakumi/UM2025/blob/main/src/geng_boost/export_json.py" TargetMode="External"/><Relationship Id="rId2" Type="http://schemas.openxmlformats.org/officeDocument/2006/relationships/hyperlink" Target="https://github.com/ShiotaTakumi/UM2025/blob/main/src/geng_boost/geng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iotaTakumi/UM2025/blob/main/src/geng_boost/draw.py" TargetMode="External"/><Relationship Id="rId5" Type="http://schemas.openxmlformats.org/officeDocument/2006/relationships/hyperlink" Target="https://github.com/ShiotaTakumi/UM2025/blob/main/src/geng_boost/compare_degree.py" TargetMode="External"/><Relationship Id="rId4" Type="http://schemas.openxmlformats.org/officeDocument/2006/relationships/hyperlink" Target="https://github.com/ShiotaTakumi/UM2025/blob/main/src/geng_boost/triconnected.py" TargetMode="External"/><Relationship Id="rId9" Type="http://schemas.openxmlformats.org/officeDocument/2006/relationships/hyperlink" Target="https://github.com/ShiotaTakumi/UM2025/tree/main/src/geng_boos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doi.org/10.1007/978-1-4613-0019-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5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7/CBO978051173517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4.png"/><Relationship Id="rId7" Type="http://schemas.openxmlformats.org/officeDocument/2006/relationships/hyperlink" Target="https://citeseerx.ist.psu.edu/document?repid=rep1&amp;type=pdf&amp;doi=9fa2c63fd7cf9bf749c9713e0f4855a65402720d" TargetMode="External"/><Relationship Id="rId2" Type="http://schemas.openxmlformats.org/officeDocument/2006/relationships/hyperlink" Target="https://dblp.org/rec/conf/cccg/HoriyamaS1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s://doi.org/10.1017/S030500410005186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931/e-rara-8271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6.emf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Relationship Id="rId9" Type="http://schemas.openxmlformats.org/officeDocument/2006/relationships/hyperlink" Target="https://doi.org/10.18997/000200153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B1D41-8BE3-9DFB-DCC6-B92C45B0D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5" y="1469408"/>
            <a:ext cx="7682837" cy="1640025"/>
          </a:xfrm>
        </p:spPr>
        <p:txBody>
          <a:bodyPr anchor="ctr">
            <a:noAutofit/>
          </a:bodyPr>
          <a:lstStyle/>
          <a:p>
            <a:r>
              <a:rPr kumimoji="1" lang="en-US" altLang="ja-JP" sz="3600" dirty="0"/>
              <a:t>Classification and Visualization of Polyhedral Graphs via Degree Sequences</a:t>
            </a:r>
            <a:endParaRPr kumimoji="1" lang="ja-JP" altLang="en-US" sz="36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0F067E8-C2B1-7530-D2CE-C83FA626A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585" y="932129"/>
            <a:ext cx="7682836" cy="456288"/>
          </a:xfrm>
        </p:spPr>
        <p:txBody>
          <a:bodyPr/>
          <a:lstStyle/>
          <a:p>
            <a:r>
              <a:rPr kumimoji="1" lang="en-US" altLang="ja-JP" dirty="0"/>
              <a:t>Research talk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3DB30FA-6CEB-2AF8-165E-1A80FD376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585" y="3665734"/>
            <a:ext cx="5981923" cy="560733"/>
          </a:xfrm>
        </p:spPr>
        <p:txBody>
          <a:bodyPr/>
          <a:lstStyle/>
          <a:p>
            <a:r>
              <a:rPr lang="en-US" altLang="ja-JP" sz="3200" dirty="0"/>
              <a:t>Takumi Shiota</a:t>
            </a:r>
            <a:endParaRPr lang="ja-JP" altLang="en-US" sz="320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095218-E0AA-D5EA-6D88-AE7F620033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585" y="4186553"/>
            <a:ext cx="5981923" cy="468193"/>
          </a:xfrm>
        </p:spPr>
        <p:txBody>
          <a:bodyPr/>
          <a:lstStyle/>
          <a:p>
            <a:r>
              <a:rPr lang="en-US" altLang="ja-JP" dirty="0"/>
              <a:t>University of Hyogo, Japan</a:t>
            </a:r>
            <a:endParaRPr lang="ja-JP" altLang="en-US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B83B8B17-1CDA-2D53-A919-9E0E63D5A7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585" y="4654746"/>
            <a:ext cx="5981923" cy="468193"/>
          </a:xfrm>
        </p:spPr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takumi_shiota@gsis.u-hyogo.ac.jp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551B4A25-3464-7A43-45C0-23BAEF161F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585" y="5306876"/>
            <a:ext cx="5981923" cy="468193"/>
          </a:xfrm>
        </p:spPr>
        <p:txBody>
          <a:bodyPr/>
          <a:lstStyle/>
          <a:p>
            <a:r>
              <a:rPr lang="en-US" altLang="ja-JP" dirty="0"/>
              <a:t>June 11, 2025</a:t>
            </a:r>
            <a:endParaRPr lang="ja-JP" altLang="en-US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15C0C6B7-3AB8-08EF-4A16-E37AA7758E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585" y="5735155"/>
            <a:ext cx="5981923" cy="468193"/>
          </a:xfrm>
        </p:spPr>
        <p:txBody>
          <a:bodyPr/>
          <a:lstStyle/>
          <a:p>
            <a:r>
              <a:rPr kumimoji="1" lang="en-US" altLang="ja-JP" dirty="0"/>
              <a:t>@Maastricht university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B34394-6826-F4BD-65D9-2753FBE39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5DAA5D79-7787-E7B2-6FF3-83E1A6EB4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6982" y="3748568"/>
            <a:ext cx="2545635" cy="25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90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A2C37-A240-63EB-4E65-5B006820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Are Good Division Strategies?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104880-B81F-679D-1B38-F71D9344E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27ACE7-DE8B-F6F4-3968-7093953288E5}"/>
              </a:ext>
            </a:extLst>
          </p:cNvPr>
          <p:cNvSpPr txBox="1"/>
          <p:nvPr/>
        </p:nvSpPr>
        <p:spPr>
          <a:xfrm>
            <a:off x="277604" y="1290993"/>
            <a:ext cx="1635279" cy="537807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80000" tIns="72000" rIns="14400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Strategy 1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66C2798-FD52-DF6E-D902-B45C5E9F1070}"/>
              </a:ext>
            </a:extLst>
          </p:cNvPr>
          <p:cNvSpPr/>
          <p:nvPr/>
        </p:nvSpPr>
        <p:spPr>
          <a:xfrm>
            <a:off x="1912883" y="1290993"/>
            <a:ext cx="6961573" cy="537807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>
              <a:lnSpc>
                <a:spcPct val="110000"/>
              </a:lnSpc>
              <a:buClr>
                <a:schemeClr val="tx2"/>
              </a:buClr>
            </a:pPr>
            <a:r>
              <a:rPr kumimoji="1" lang="en-US" altLang="ja-JP" sz="2400" spc="-2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Dividing edge-overlap-free </a:t>
            </a:r>
            <a:r>
              <a:rPr kumimoji="1" lang="en-US" altLang="ja-JP" sz="2400" spc="-2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polyhedra</a:t>
            </a:r>
            <a:endParaRPr kumimoji="1" lang="en-US" altLang="ja-JP" sz="2400" spc="-2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5D1270D-E767-95A0-766E-4D2EDD9714A6}"/>
              </a:ext>
            </a:extLst>
          </p:cNvPr>
          <p:cNvSpPr/>
          <p:nvPr/>
        </p:nvSpPr>
        <p:spPr>
          <a:xfrm>
            <a:off x="266310" y="2460370"/>
            <a:ext cx="8611377" cy="950015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>
              <a:lnSpc>
                <a:spcPct val="11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 polyhedron is called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edge-overlap-free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if all of its edge </a:t>
            </a:r>
            <a:r>
              <a:rPr kumimoji="1" lang="en-US" altLang="ja-JP" sz="240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unfoldings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are free of overlaps.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11DA03-9DAC-5E13-D583-F51E0105BED8}"/>
              </a:ext>
            </a:extLst>
          </p:cNvPr>
          <p:cNvSpPr txBox="1"/>
          <p:nvPr/>
        </p:nvSpPr>
        <p:spPr>
          <a:xfrm>
            <a:off x="266310" y="1998705"/>
            <a:ext cx="8611377" cy="461665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3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[T. Kamata, T. Shiota and R. Uehara, 2024]</a:t>
            </a:r>
            <a:endParaRPr lang="en-US" altLang="ja-JP" sz="2400" dirty="0">
              <a:solidFill>
                <a:schemeClr val="tx2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61D5AD13-2E39-1DFC-8215-66F256727C5A}"/>
              </a:ext>
            </a:extLst>
          </p:cNvPr>
          <p:cNvSpPr txBox="1">
            <a:spLocks/>
          </p:cNvSpPr>
          <p:nvPr/>
        </p:nvSpPr>
        <p:spPr>
          <a:xfrm>
            <a:off x="263079" y="3414307"/>
            <a:ext cx="8611377" cy="492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[Ex.] </a:t>
            </a:r>
            <a:r>
              <a:rPr lang="en-US" altLang="ja-JP" dirty="0"/>
              <a:t>All of the following </a:t>
            </a:r>
            <a:r>
              <a:rPr lang="en-US" altLang="ja-JP" dirty="0" err="1"/>
              <a:t>polyhedra</a:t>
            </a:r>
            <a:r>
              <a:rPr lang="en-US" altLang="ja-JP" dirty="0"/>
              <a:t> are edge-overlap-free.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F46AC8-3E1D-81AC-5165-74AF31C50FCF}"/>
              </a:ext>
            </a:extLst>
          </p:cNvPr>
          <p:cNvSpPr txBox="1"/>
          <p:nvPr/>
        </p:nvSpPr>
        <p:spPr>
          <a:xfrm>
            <a:off x="255733" y="4724711"/>
            <a:ext cx="366262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/>
              <a:t>Platonic solid</a:t>
            </a:r>
          </a:p>
          <a:p>
            <a:pPr algn="ctr"/>
            <a:r>
              <a:rPr lang="en-US" altLang="ja-JP" dirty="0">
                <a:solidFill>
                  <a:schemeClr val="tx2"/>
                </a:solidFill>
                <a:latin typeface="Helvetica" pitchFamily="2" charset="0"/>
                <a:ea typeface="Hiragino Kaku Gothic Pro W3" panose="020B0300000000000000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[T. Horiyama and W. Shoji, 2011]</a:t>
            </a:r>
            <a:endParaRPr lang="ja-JP" altLang="en-US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1117" name="図 1116">
            <a:extLst>
              <a:ext uri="{FF2B5EF4-FFF2-40B4-BE49-F238E27FC236}">
                <a16:creationId xmlns:a16="http://schemas.microsoft.com/office/drawing/2014/main" id="{04CE8A95-240C-0A1D-B94E-5F8208FBE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09" y="3958702"/>
            <a:ext cx="706366" cy="677108"/>
          </a:xfrm>
          <a:prstGeom prst="rect">
            <a:avLst/>
          </a:prstGeom>
        </p:spPr>
      </p:pic>
      <p:pic>
        <p:nvPicPr>
          <p:cNvPr id="1118" name="図 1117">
            <a:extLst>
              <a:ext uri="{FF2B5EF4-FFF2-40B4-BE49-F238E27FC236}">
                <a16:creationId xmlns:a16="http://schemas.microsoft.com/office/drawing/2014/main" id="{E0902A02-ECE4-EA0C-B0AF-8394ACC04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725" y="3971004"/>
            <a:ext cx="594647" cy="652505"/>
          </a:xfrm>
          <a:prstGeom prst="rect">
            <a:avLst/>
          </a:prstGeom>
        </p:spPr>
      </p:pic>
      <p:pic>
        <p:nvPicPr>
          <p:cNvPr id="1119" name="図 1118">
            <a:extLst>
              <a:ext uri="{FF2B5EF4-FFF2-40B4-BE49-F238E27FC236}">
                <a16:creationId xmlns:a16="http://schemas.microsoft.com/office/drawing/2014/main" id="{781EEEF2-99CD-6D8C-AC59-9378674A5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141" y="3958056"/>
            <a:ext cx="594647" cy="678400"/>
          </a:xfrm>
          <a:prstGeom prst="rect">
            <a:avLst/>
          </a:prstGeom>
        </p:spPr>
      </p:pic>
      <p:pic>
        <p:nvPicPr>
          <p:cNvPr id="1120" name="図 1119">
            <a:extLst>
              <a:ext uri="{FF2B5EF4-FFF2-40B4-BE49-F238E27FC236}">
                <a16:creationId xmlns:a16="http://schemas.microsoft.com/office/drawing/2014/main" id="{4415C214-91DB-79D6-ADC8-6E2A5B868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8667" y="3954940"/>
            <a:ext cx="706366" cy="684632"/>
          </a:xfrm>
          <a:prstGeom prst="rect">
            <a:avLst/>
          </a:prstGeom>
        </p:spPr>
      </p:pic>
      <p:pic>
        <p:nvPicPr>
          <p:cNvPr id="1121" name="図 1120">
            <a:extLst>
              <a:ext uri="{FF2B5EF4-FFF2-40B4-BE49-F238E27FC236}">
                <a16:creationId xmlns:a16="http://schemas.microsoft.com/office/drawing/2014/main" id="{730B5A6F-6372-BC87-5637-0C22DD1D1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9328" y="3958702"/>
            <a:ext cx="624209" cy="677108"/>
          </a:xfrm>
          <a:prstGeom prst="rect">
            <a:avLst/>
          </a:prstGeom>
        </p:spPr>
      </p:pic>
      <p:pic>
        <p:nvPicPr>
          <p:cNvPr id="1122" name="図 1121">
            <a:extLst>
              <a:ext uri="{FF2B5EF4-FFF2-40B4-BE49-F238E27FC236}">
                <a16:creationId xmlns:a16="http://schemas.microsoft.com/office/drawing/2014/main" id="{76AAE935-C0CE-1B21-C153-CC333B3F3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7462" y="3937256"/>
            <a:ext cx="581860" cy="720000"/>
          </a:xfrm>
          <a:prstGeom prst="rect">
            <a:avLst/>
          </a:prstGeom>
        </p:spPr>
      </p:pic>
      <p:pic>
        <p:nvPicPr>
          <p:cNvPr id="1123" name="図 1122">
            <a:extLst>
              <a:ext uri="{FF2B5EF4-FFF2-40B4-BE49-F238E27FC236}">
                <a16:creationId xmlns:a16="http://schemas.microsoft.com/office/drawing/2014/main" id="{EDD44088-20C3-4ECB-314D-54ECF3BC2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356" y="3937256"/>
            <a:ext cx="631112" cy="720000"/>
          </a:xfrm>
          <a:prstGeom prst="rect">
            <a:avLst/>
          </a:prstGeom>
        </p:spPr>
      </p:pic>
      <p:pic>
        <p:nvPicPr>
          <p:cNvPr id="1124" name="図 1123">
            <a:extLst>
              <a:ext uri="{FF2B5EF4-FFF2-40B4-BE49-F238E27FC236}">
                <a16:creationId xmlns:a16="http://schemas.microsoft.com/office/drawing/2014/main" id="{0EB907B1-AD93-46C7-C196-73782A211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8442" y="3937256"/>
            <a:ext cx="688001" cy="720000"/>
          </a:xfrm>
          <a:prstGeom prst="rect">
            <a:avLst/>
          </a:prstGeom>
        </p:spPr>
      </p:pic>
      <p:pic>
        <p:nvPicPr>
          <p:cNvPr id="1125" name="図 1124">
            <a:extLst>
              <a:ext uri="{FF2B5EF4-FFF2-40B4-BE49-F238E27FC236}">
                <a16:creationId xmlns:a16="http://schemas.microsoft.com/office/drawing/2014/main" id="{7E0C7A35-1D40-E88F-757D-0C44A37952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6968" y="3937256"/>
            <a:ext cx="800948" cy="720000"/>
          </a:xfrm>
          <a:prstGeom prst="rect">
            <a:avLst/>
          </a:prstGeom>
        </p:spPr>
      </p:pic>
      <p:pic>
        <p:nvPicPr>
          <p:cNvPr id="1126" name="図 1125">
            <a:extLst>
              <a:ext uri="{FF2B5EF4-FFF2-40B4-BE49-F238E27FC236}">
                <a16:creationId xmlns:a16="http://schemas.microsoft.com/office/drawing/2014/main" id="{FCFA7768-8790-FCE2-7FD5-664F30BB62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0054" y="3937256"/>
            <a:ext cx="895384" cy="720000"/>
          </a:xfrm>
          <a:prstGeom prst="rect">
            <a:avLst/>
          </a:prstGeom>
        </p:spPr>
      </p:pic>
      <p:grpSp>
        <p:nvGrpSpPr>
          <p:cNvPr id="1127" name="グループ化 1126">
            <a:extLst>
              <a:ext uri="{FF2B5EF4-FFF2-40B4-BE49-F238E27FC236}">
                <a16:creationId xmlns:a16="http://schemas.microsoft.com/office/drawing/2014/main" id="{B0CD9D46-2CB1-1692-FDC4-0DCECC5E9CA6}"/>
              </a:ext>
            </a:extLst>
          </p:cNvPr>
          <p:cNvGrpSpPr/>
          <p:nvPr/>
        </p:nvGrpSpPr>
        <p:grpSpPr>
          <a:xfrm>
            <a:off x="7395658" y="4270256"/>
            <a:ext cx="384282" cy="54000"/>
            <a:chOff x="5801724" y="5856072"/>
            <a:chExt cx="384282" cy="54000"/>
          </a:xfrm>
        </p:grpSpPr>
        <p:sp>
          <p:nvSpPr>
            <p:cNvPr id="1128" name="円/楕円 1127">
              <a:extLst>
                <a:ext uri="{FF2B5EF4-FFF2-40B4-BE49-F238E27FC236}">
                  <a16:creationId xmlns:a16="http://schemas.microsoft.com/office/drawing/2014/main" id="{E9275C21-BE8C-5BAC-38AE-FBE2560C9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1724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9" name="円/楕円 1128">
              <a:extLst>
                <a:ext uri="{FF2B5EF4-FFF2-40B4-BE49-F238E27FC236}">
                  <a16:creationId xmlns:a16="http://schemas.microsoft.com/office/drawing/2014/main" id="{52153F59-8D4A-2CF5-AA48-8662960EA4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5739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0" name="円/楕円 1129">
              <a:extLst>
                <a:ext uri="{FF2B5EF4-FFF2-40B4-BE49-F238E27FC236}">
                  <a16:creationId xmlns:a16="http://schemas.microsoft.com/office/drawing/2014/main" id="{79EE5F39-EEB8-523B-4530-9C9199FC1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9754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31" name="テキスト ボックス 1130">
            <a:extLst>
              <a:ext uri="{FF2B5EF4-FFF2-40B4-BE49-F238E27FC236}">
                <a16:creationId xmlns:a16="http://schemas.microsoft.com/office/drawing/2014/main" id="{414E240C-1790-18B0-B48C-45B63575F7AB}"/>
              </a:ext>
            </a:extLst>
          </p:cNvPr>
          <p:cNvSpPr txBox="1"/>
          <p:nvPr/>
        </p:nvSpPr>
        <p:spPr>
          <a:xfrm>
            <a:off x="4040659" y="4724711"/>
            <a:ext cx="484760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/>
              <a:t>Regular 3- to 10-gonal prisms (h &gt; 0)</a:t>
            </a:r>
          </a:p>
          <a:p>
            <a:pPr algn="ctr"/>
            <a:r>
              <a:rPr lang="en-US" altLang="ja-JP" dirty="0">
                <a:solidFill>
                  <a:schemeClr val="tx2"/>
                </a:solidFill>
                <a:latin typeface="Helvetica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[T. Kamata et al., 2025 (in Japanese only)]</a:t>
            </a:r>
            <a:endParaRPr lang="ja-JP" altLang="en-US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132" name="テキスト ボックス 1131">
            <a:extLst>
              <a:ext uri="{FF2B5EF4-FFF2-40B4-BE49-F238E27FC236}">
                <a16:creationId xmlns:a16="http://schemas.microsoft.com/office/drawing/2014/main" id="{0B959A1C-3481-0D5A-CE8E-900CED6E377E}"/>
              </a:ext>
            </a:extLst>
          </p:cNvPr>
          <p:cNvSpPr txBox="1"/>
          <p:nvPr/>
        </p:nvSpPr>
        <p:spPr>
          <a:xfrm>
            <a:off x="263078" y="5534924"/>
            <a:ext cx="8611377" cy="873316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lIns="144000" anchor="ctr">
            <a:spAutoFit/>
          </a:bodyPr>
          <a:lstStyle/>
          <a:p>
            <a:pPr>
              <a:lnSpc>
                <a:spcPct val="110000"/>
              </a:lnSpc>
              <a:buClr>
                <a:schemeClr val="tx2"/>
              </a:buClr>
            </a:pPr>
            <a:r>
              <a:rPr lang="en-US" altLang="ja-JP" sz="2400" dirty="0"/>
              <a:t>Edge-overlap-free </a:t>
            </a:r>
            <a:r>
              <a:rPr lang="en-US" altLang="ja-JP" sz="2400" dirty="0" err="1"/>
              <a:t>polyhedra</a:t>
            </a:r>
            <a:r>
              <a:rPr lang="en-US" altLang="ja-JP" sz="2400" dirty="0"/>
              <a:t> are easy to handle because their faces can be rearranged freely at the merging phase.</a:t>
            </a:r>
          </a:p>
        </p:txBody>
      </p:sp>
    </p:spTree>
    <p:extLst>
      <p:ext uri="{BB962C8B-B14F-4D97-AF65-F5344CB8AC3E}">
        <p14:creationId xmlns:p14="http://schemas.microsoft.com/office/powerpoint/2010/main" val="30175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C797CF-246A-5533-9F6F-001DFFD2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Are Good Division Strategies?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6A88CF-D0F9-C061-54B8-3E9EAFF55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45913E-6B25-4B3F-03F9-85561916CEA0}"/>
              </a:ext>
            </a:extLst>
          </p:cNvPr>
          <p:cNvSpPr txBox="1"/>
          <p:nvPr/>
        </p:nvSpPr>
        <p:spPr>
          <a:xfrm>
            <a:off x="277604" y="1290993"/>
            <a:ext cx="1635279" cy="537807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80000" tIns="72000" rIns="14400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Strategy 2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5D5678E-AF4C-4566-7589-E0CDD9A9B6C6}"/>
              </a:ext>
            </a:extLst>
          </p:cNvPr>
          <p:cNvSpPr/>
          <p:nvPr/>
        </p:nvSpPr>
        <p:spPr>
          <a:xfrm>
            <a:off x="1912883" y="1290993"/>
            <a:ext cx="6961573" cy="537807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>
              <a:lnSpc>
                <a:spcPct val="110000"/>
              </a:lnSpc>
              <a:buClr>
                <a:schemeClr val="tx2"/>
              </a:buClr>
            </a:pPr>
            <a:r>
              <a:rPr kumimoji="1" lang="en-US" altLang="ja-JP" sz="2400" spc="-2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Dividing </a:t>
            </a:r>
            <a:r>
              <a:rPr kumimoji="1" lang="en-US" altLang="ja-JP" sz="2400" spc="-2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polyhedra</a:t>
            </a:r>
            <a:r>
              <a:rPr kumimoji="1" lang="en-US" altLang="ja-JP" sz="2400" spc="-2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with various unfolding methods</a:t>
            </a:r>
          </a:p>
        </p:txBody>
      </p:sp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91DF66A4-8741-1374-8C58-CAB2152F5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604" y="2545206"/>
            <a:ext cx="638454" cy="1600391"/>
          </a:xfrm>
          <a:prstGeom prst="rect">
            <a:avLst/>
          </a:prstGeom>
        </p:spPr>
      </p:pic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F60513AD-C491-68E4-B34D-AACF1DDA3F4D}"/>
              </a:ext>
            </a:extLst>
          </p:cNvPr>
          <p:cNvGrpSpPr/>
          <p:nvPr/>
        </p:nvGrpSpPr>
        <p:grpSpPr>
          <a:xfrm>
            <a:off x="1982852" y="2453089"/>
            <a:ext cx="2118231" cy="1784625"/>
            <a:chOff x="1632332" y="2135725"/>
            <a:chExt cx="2118231" cy="1784625"/>
          </a:xfrm>
        </p:grpSpPr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D670766B-4666-B3C4-9DD6-75D0DF3CEB56}"/>
                </a:ext>
              </a:extLst>
            </p:cNvPr>
            <p:cNvSpPr/>
            <p:nvPr/>
          </p:nvSpPr>
          <p:spPr>
            <a:xfrm>
              <a:off x="2354457" y="2859014"/>
              <a:ext cx="336991" cy="337534"/>
            </a:xfrm>
            <a:custGeom>
              <a:avLst/>
              <a:gdLst>
                <a:gd name="connsiteX0" fmla="*/ 222627 w 351291"/>
                <a:gd name="connsiteY0" fmla="*/ 0 h 351857"/>
                <a:gd name="connsiteX1" fmla="*/ 128664 w 351291"/>
                <a:gd name="connsiteY1" fmla="*/ 0 h 351857"/>
                <a:gd name="connsiteX2" fmla="*/ 46981 w 351291"/>
                <a:gd name="connsiteY2" fmla="*/ 47057 h 351857"/>
                <a:gd name="connsiteX3" fmla="*/ 0 w 351291"/>
                <a:gd name="connsiteY3" fmla="*/ 128872 h 351857"/>
                <a:gd name="connsiteX4" fmla="*/ 0 w 351291"/>
                <a:gd name="connsiteY4" fmla="*/ 222986 h 351857"/>
                <a:gd name="connsiteX5" fmla="*/ 46981 w 351291"/>
                <a:gd name="connsiteY5" fmla="*/ 304801 h 351857"/>
                <a:gd name="connsiteX6" fmla="*/ 128664 w 351291"/>
                <a:gd name="connsiteY6" fmla="*/ 351858 h 351857"/>
                <a:gd name="connsiteX7" fmla="*/ 222627 w 351291"/>
                <a:gd name="connsiteY7" fmla="*/ 351858 h 351857"/>
                <a:gd name="connsiteX8" fmla="*/ 304310 w 351291"/>
                <a:gd name="connsiteY8" fmla="*/ 304801 h 351857"/>
                <a:gd name="connsiteX9" fmla="*/ 351291 w 351291"/>
                <a:gd name="connsiteY9" fmla="*/ 222986 h 351857"/>
                <a:gd name="connsiteX10" fmla="*/ 351291 w 351291"/>
                <a:gd name="connsiteY10" fmla="*/ 128872 h 351857"/>
                <a:gd name="connsiteX11" fmla="*/ 304310 w 351291"/>
                <a:gd name="connsiteY11" fmla="*/ 47057 h 35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291" h="351857">
                  <a:moveTo>
                    <a:pt x="222627" y="0"/>
                  </a:moveTo>
                  <a:lnTo>
                    <a:pt x="128664" y="0"/>
                  </a:lnTo>
                  <a:lnTo>
                    <a:pt x="46981" y="47057"/>
                  </a:lnTo>
                  <a:lnTo>
                    <a:pt x="0" y="128872"/>
                  </a:lnTo>
                  <a:lnTo>
                    <a:pt x="0" y="222986"/>
                  </a:lnTo>
                  <a:lnTo>
                    <a:pt x="46981" y="304801"/>
                  </a:lnTo>
                  <a:lnTo>
                    <a:pt x="128664" y="351858"/>
                  </a:lnTo>
                  <a:lnTo>
                    <a:pt x="222627" y="351858"/>
                  </a:lnTo>
                  <a:lnTo>
                    <a:pt x="304310" y="304801"/>
                  </a:lnTo>
                  <a:lnTo>
                    <a:pt x="351291" y="222986"/>
                  </a:lnTo>
                  <a:lnTo>
                    <a:pt x="351291" y="128872"/>
                  </a:lnTo>
                  <a:lnTo>
                    <a:pt x="304310" y="47057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B9A41375-44C3-F6CA-78CF-256BD9103704}"/>
                </a:ext>
              </a:extLst>
            </p:cNvPr>
            <p:cNvSpPr/>
            <p:nvPr/>
          </p:nvSpPr>
          <p:spPr>
            <a:xfrm>
              <a:off x="2691448" y="2982640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971A7310-1E20-6CE9-6BD7-93C68B1198D4}"/>
                </a:ext>
              </a:extLst>
            </p:cNvPr>
            <p:cNvSpPr/>
            <p:nvPr/>
          </p:nvSpPr>
          <p:spPr>
            <a:xfrm>
              <a:off x="3413572" y="2859014"/>
              <a:ext cx="336991" cy="337534"/>
            </a:xfrm>
            <a:custGeom>
              <a:avLst/>
              <a:gdLst>
                <a:gd name="connsiteX0" fmla="*/ 223161 w 351291"/>
                <a:gd name="connsiteY0" fmla="*/ 0 h 351857"/>
                <a:gd name="connsiteX1" fmla="*/ 128664 w 351291"/>
                <a:gd name="connsiteY1" fmla="*/ 0 h 351857"/>
                <a:gd name="connsiteX2" fmla="*/ 47515 w 351291"/>
                <a:gd name="connsiteY2" fmla="*/ 47057 h 351857"/>
                <a:gd name="connsiteX3" fmla="*/ 0 w 351291"/>
                <a:gd name="connsiteY3" fmla="*/ 128872 h 351857"/>
                <a:gd name="connsiteX4" fmla="*/ 0 w 351291"/>
                <a:gd name="connsiteY4" fmla="*/ 222986 h 351857"/>
                <a:gd name="connsiteX5" fmla="*/ 47515 w 351291"/>
                <a:gd name="connsiteY5" fmla="*/ 304801 h 351857"/>
                <a:gd name="connsiteX6" fmla="*/ 128664 w 351291"/>
                <a:gd name="connsiteY6" fmla="*/ 351858 h 351857"/>
                <a:gd name="connsiteX7" fmla="*/ 223161 w 351291"/>
                <a:gd name="connsiteY7" fmla="*/ 351858 h 351857"/>
                <a:gd name="connsiteX8" fmla="*/ 304310 w 351291"/>
                <a:gd name="connsiteY8" fmla="*/ 304801 h 351857"/>
                <a:gd name="connsiteX9" fmla="*/ 351291 w 351291"/>
                <a:gd name="connsiteY9" fmla="*/ 222986 h 351857"/>
                <a:gd name="connsiteX10" fmla="*/ 351291 w 351291"/>
                <a:gd name="connsiteY10" fmla="*/ 128872 h 351857"/>
                <a:gd name="connsiteX11" fmla="*/ 304310 w 351291"/>
                <a:gd name="connsiteY11" fmla="*/ 47057 h 35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291" h="351857">
                  <a:moveTo>
                    <a:pt x="223161" y="0"/>
                  </a:moveTo>
                  <a:lnTo>
                    <a:pt x="128664" y="0"/>
                  </a:lnTo>
                  <a:lnTo>
                    <a:pt x="47515" y="47057"/>
                  </a:lnTo>
                  <a:lnTo>
                    <a:pt x="0" y="128872"/>
                  </a:lnTo>
                  <a:lnTo>
                    <a:pt x="0" y="222986"/>
                  </a:lnTo>
                  <a:lnTo>
                    <a:pt x="47515" y="304801"/>
                  </a:lnTo>
                  <a:lnTo>
                    <a:pt x="128664" y="351858"/>
                  </a:lnTo>
                  <a:lnTo>
                    <a:pt x="223161" y="351858"/>
                  </a:lnTo>
                  <a:lnTo>
                    <a:pt x="304310" y="304801"/>
                  </a:lnTo>
                  <a:lnTo>
                    <a:pt x="351291" y="222986"/>
                  </a:lnTo>
                  <a:lnTo>
                    <a:pt x="351291" y="128872"/>
                  </a:lnTo>
                  <a:lnTo>
                    <a:pt x="304310" y="47057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7" name="フリーフォーム 16">
              <a:extLst>
                <a:ext uri="{FF2B5EF4-FFF2-40B4-BE49-F238E27FC236}">
                  <a16:creationId xmlns:a16="http://schemas.microsoft.com/office/drawing/2014/main" id="{F30078EC-B97D-F843-5C3E-650C6A0BD2F4}"/>
                </a:ext>
              </a:extLst>
            </p:cNvPr>
            <p:cNvSpPr/>
            <p:nvPr/>
          </p:nvSpPr>
          <p:spPr>
            <a:xfrm rot="19799956">
              <a:off x="2620264" y="2717393"/>
              <a:ext cx="722620" cy="90280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983F783B-F6C7-DBB5-C3F4-C1B02E61BA1A}"/>
                </a:ext>
              </a:extLst>
            </p:cNvPr>
            <p:cNvSpPr/>
            <p:nvPr/>
          </p:nvSpPr>
          <p:spPr>
            <a:xfrm rot="18000044">
              <a:off x="2426419" y="2523071"/>
              <a:ext cx="722620" cy="90280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FED2BEEB-35F5-ECD2-EF64-555746388BA9}"/>
                </a:ext>
              </a:extLst>
            </p:cNvPr>
            <p:cNvSpPr/>
            <p:nvPr/>
          </p:nvSpPr>
          <p:spPr>
            <a:xfrm>
              <a:off x="2477883" y="2135725"/>
              <a:ext cx="90137" cy="723802"/>
            </a:xfrm>
            <a:custGeom>
              <a:avLst/>
              <a:gdLst>
                <a:gd name="connsiteX0" fmla="*/ 0 w 93962"/>
                <a:gd name="connsiteY0" fmla="*/ 0 h 754515"/>
                <a:gd name="connsiteX1" fmla="*/ 93962 w 93962"/>
                <a:gd name="connsiteY1" fmla="*/ 0 h 754515"/>
                <a:gd name="connsiteX2" fmla="*/ 93962 w 93962"/>
                <a:gd name="connsiteY2" fmla="*/ 754516 h 754515"/>
                <a:gd name="connsiteX3" fmla="*/ 0 w 93962"/>
                <a:gd name="connsiteY3" fmla="*/ 754516 h 75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2" h="754515">
                  <a:moveTo>
                    <a:pt x="0" y="0"/>
                  </a:moveTo>
                  <a:lnTo>
                    <a:pt x="93962" y="0"/>
                  </a:lnTo>
                  <a:lnTo>
                    <a:pt x="93962" y="754516"/>
                  </a:lnTo>
                  <a:lnTo>
                    <a:pt x="0" y="754516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FE06BFC4-4CC2-7D1E-6608-6DED5DD3047B}"/>
                </a:ext>
              </a:extLst>
            </p:cNvPr>
            <p:cNvSpPr/>
            <p:nvPr/>
          </p:nvSpPr>
          <p:spPr>
            <a:xfrm rot="19799956">
              <a:off x="2213129" y="2206504"/>
              <a:ext cx="90135" cy="723786"/>
            </a:xfrm>
            <a:custGeom>
              <a:avLst/>
              <a:gdLst>
                <a:gd name="connsiteX0" fmla="*/ 0 w 93960"/>
                <a:gd name="connsiteY0" fmla="*/ 0 h 754499"/>
                <a:gd name="connsiteX1" fmla="*/ 93960 w 93960"/>
                <a:gd name="connsiteY1" fmla="*/ 0 h 754499"/>
                <a:gd name="connsiteX2" fmla="*/ 93960 w 93960"/>
                <a:gd name="connsiteY2" fmla="*/ 754499 h 754499"/>
                <a:gd name="connsiteX3" fmla="*/ 0 w 93960"/>
                <a:gd name="connsiteY3" fmla="*/ 754499 h 75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0" h="754499">
                  <a:moveTo>
                    <a:pt x="0" y="0"/>
                  </a:moveTo>
                  <a:lnTo>
                    <a:pt x="93960" y="0"/>
                  </a:lnTo>
                  <a:lnTo>
                    <a:pt x="93960" y="754499"/>
                  </a:lnTo>
                  <a:lnTo>
                    <a:pt x="0" y="754499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7A1E2447-C967-F598-6729-1D3EB1FD4240}"/>
                </a:ext>
              </a:extLst>
            </p:cNvPr>
            <p:cNvSpPr/>
            <p:nvPr/>
          </p:nvSpPr>
          <p:spPr>
            <a:xfrm rot="18000044">
              <a:off x="2019346" y="2400915"/>
              <a:ext cx="90135" cy="723786"/>
            </a:xfrm>
            <a:custGeom>
              <a:avLst/>
              <a:gdLst>
                <a:gd name="connsiteX0" fmla="*/ 0 w 93960"/>
                <a:gd name="connsiteY0" fmla="*/ 0 h 754499"/>
                <a:gd name="connsiteX1" fmla="*/ 93960 w 93960"/>
                <a:gd name="connsiteY1" fmla="*/ 0 h 754499"/>
                <a:gd name="connsiteX2" fmla="*/ 93960 w 93960"/>
                <a:gd name="connsiteY2" fmla="*/ 754499 h 754499"/>
                <a:gd name="connsiteX3" fmla="*/ 0 w 93960"/>
                <a:gd name="connsiteY3" fmla="*/ 754499 h 75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0" h="754499">
                  <a:moveTo>
                    <a:pt x="0" y="0"/>
                  </a:moveTo>
                  <a:lnTo>
                    <a:pt x="93960" y="0"/>
                  </a:lnTo>
                  <a:lnTo>
                    <a:pt x="93960" y="754499"/>
                  </a:lnTo>
                  <a:lnTo>
                    <a:pt x="0" y="754499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C16549A-996C-3267-419B-9BEC9228E314}"/>
                </a:ext>
              </a:extLst>
            </p:cNvPr>
            <p:cNvSpPr/>
            <p:nvPr/>
          </p:nvSpPr>
          <p:spPr>
            <a:xfrm>
              <a:off x="1632332" y="2982640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B6451922-C639-322A-D09E-AD05DB45AA9C}"/>
                </a:ext>
              </a:extLst>
            </p:cNvPr>
            <p:cNvSpPr/>
            <p:nvPr/>
          </p:nvSpPr>
          <p:spPr>
            <a:xfrm rot="19799956">
              <a:off x="1702995" y="3247762"/>
              <a:ext cx="722620" cy="90280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41023092-FA90-DD97-36CD-0E83335620FA}"/>
                </a:ext>
              </a:extLst>
            </p:cNvPr>
            <p:cNvSpPr/>
            <p:nvPr/>
          </p:nvSpPr>
          <p:spPr>
            <a:xfrm rot="18000044">
              <a:off x="1896700" y="3441702"/>
              <a:ext cx="722620" cy="90280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A5BE098B-7610-C806-AA13-CA82269474EA}"/>
                </a:ext>
              </a:extLst>
            </p:cNvPr>
            <p:cNvSpPr/>
            <p:nvPr/>
          </p:nvSpPr>
          <p:spPr>
            <a:xfrm>
              <a:off x="2477883" y="3196548"/>
              <a:ext cx="90137" cy="723802"/>
            </a:xfrm>
            <a:custGeom>
              <a:avLst/>
              <a:gdLst>
                <a:gd name="connsiteX0" fmla="*/ 0 w 93962"/>
                <a:gd name="connsiteY0" fmla="*/ 0 h 754515"/>
                <a:gd name="connsiteX1" fmla="*/ 93962 w 93962"/>
                <a:gd name="connsiteY1" fmla="*/ 0 h 754515"/>
                <a:gd name="connsiteX2" fmla="*/ 93962 w 93962"/>
                <a:gd name="connsiteY2" fmla="*/ 754516 h 754515"/>
                <a:gd name="connsiteX3" fmla="*/ 0 w 93962"/>
                <a:gd name="connsiteY3" fmla="*/ 754516 h 75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2" h="754515">
                  <a:moveTo>
                    <a:pt x="0" y="0"/>
                  </a:moveTo>
                  <a:lnTo>
                    <a:pt x="93962" y="0"/>
                  </a:lnTo>
                  <a:lnTo>
                    <a:pt x="93962" y="754516"/>
                  </a:lnTo>
                  <a:lnTo>
                    <a:pt x="0" y="754516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49E0D1EF-4B5F-58D4-749D-3BDEF3381C45}"/>
                </a:ext>
              </a:extLst>
            </p:cNvPr>
            <p:cNvSpPr/>
            <p:nvPr/>
          </p:nvSpPr>
          <p:spPr>
            <a:xfrm rot="19799956">
              <a:off x="2742834" y="3125762"/>
              <a:ext cx="90135" cy="723786"/>
            </a:xfrm>
            <a:custGeom>
              <a:avLst/>
              <a:gdLst>
                <a:gd name="connsiteX0" fmla="*/ 0 w 93960"/>
                <a:gd name="connsiteY0" fmla="*/ 0 h 754499"/>
                <a:gd name="connsiteX1" fmla="*/ 93960 w 93960"/>
                <a:gd name="connsiteY1" fmla="*/ 0 h 754499"/>
                <a:gd name="connsiteX2" fmla="*/ 93960 w 93960"/>
                <a:gd name="connsiteY2" fmla="*/ 754499 h 754499"/>
                <a:gd name="connsiteX3" fmla="*/ 0 w 93960"/>
                <a:gd name="connsiteY3" fmla="*/ 754499 h 75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0" h="754499">
                  <a:moveTo>
                    <a:pt x="0" y="0"/>
                  </a:moveTo>
                  <a:lnTo>
                    <a:pt x="93960" y="0"/>
                  </a:lnTo>
                  <a:lnTo>
                    <a:pt x="93960" y="754499"/>
                  </a:lnTo>
                  <a:lnTo>
                    <a:pt x="0" y="754499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838CA344-A7FF-5488-83CD-B977918B82A0}"/>
                </a:ext>
              </a:extLst>
            </p:cNvPr>
            <p:cNvSpPr/>
            <p:nvPr/>
          </p:nvSpPr>
          <p:spPr>
            <a:xfrm rot="18000044">
              <a:off x="2936936" y="2936577"/>
              <a:ext cx="90135" cy="723786"/>
            </a:xfrm>
            <a:custGeom>
              <a:avLst/>
              <a:gdLst>
                <a:gd name="connsiteX0" fmla="*/ 0 w 93960"/>
                <a:gd name="connsiteY0" fmla="*/ 0 h 754499"/>
                <a:gd name="connsiteX1" fmla="*/ 93960 w 93960"/>
                <a:gd name="connsiteY1" fmla="*/ 0 h 754499"/>
                <a:gd name="connsiteX2" fmla="*/ 93960 w 93960"/>
                <a:gd name="connsiteY2" fmla="*/ 754499 h 754499"/>
                <a:gd name="connsiteX3" fmla="*/ 0 w 93960"/>
                <a:gd name="connsiteY3" fmla="*/ 754499 h 75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0" h="754499">
                  <a:moveTo>
                    <a:pt x="0" y="0"/>
                  </a:moveTo>
                  <a:lnTo>
                    <a:pt x="93960" y="0"/>
                  </a:lnTo>
                  <a:lnTo>
                    <a:pt x="93960" y="754499"/>
                  </a:lnTo>
                  <a:lnTo>
                    <a:pt x="0" y="754499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984F2B63-5126-911E-7C12-BB0FCF13C1C4}"/>
              </a:ext>
            </a:extLst>
          </p:cNvPr>
          <p:cNvGrpSpPr/>
          <p:nvPr/>
        </p:nvGrpSpPr>
        <p:grpSpPr>
          <a:xfrm>
            <a:off x="7483213" y="2803709"/>
            <a:ext cx="1396106" cy="1083384"/>
            <a:chOff x="4838175" y="2438853"/>
            <a:chExt cx="1396106" cy="1083384"/>
          </a:xfrm>
        </p:grpSpPr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DF4329A9-D9F3-4ED1-32B1-6E39329EDA92}"/>
                </a:ext>
              </a:extLst>
            </p:cNvPr>
            <p:cNvSpPr/>
            <p:nvPr/>
          </p:nvSpPr>
          <p:spPr>
            <a:xfrm>
              <a:off x="4838175" y="2858361"/>
              <a:ext cx="336991" cy="337534"/>
            </a:xfrm>
            <a:custGeom>
              <a:avLst/>
              <a:gdLst>
                <a:gd name="connsiteX0" fmla="*/ 222627 w 351291"/>
                <a:gd name="connsiteY0" fmla="*/ 0 h 351857"/>
                <a:gd name="connsiteX1" fmla="*/ 128664 w 351291"/>
                <a:gd name="connsiteY1" fmla="*/ 0 h 351857"/>
                <a:gd name="connsiteX2" fmla="*/ 46981 w 351291"/>
                <a:gd name="connsiteY2" fmla="*/ 47057 h 351857"/>
                <a:gd name="connsiteX3" fmla="*/ 0 w 351291"/>
                <a:gd name="connsiteY3" fmla="*/ 128872 h 351857"/>
                <a:gd name="connsiteX4" fmla="*/ 0 w 351291"/>
                <a:gd name="connsiteY4" fmla="*/ 222986 h 351857"/>
                <a:gd name="connsiteX5" fmla="*/ 46981 w 351291"/>
                <a:gd name="connsiteY5" fmla="*/ 304801 h 351857"/>
                <a:gd name="connsiteX6" fmla="*/ 128664 w 351291"/>
                <a:gd name="connsiteY6" fmla="*/ 351858 h 351857"/>
                <a:gd name="connsiteX7" fmla="*/ 222627 w 351291"/>
                <a:gd name="connsiteY7" fmla="*/ 351858 h 351857"/>
                <a:gd name="connsiteX8" fmla="*/ 304310 w 351291"/>
                <a:gd name="connsiteY8" fmla="*/ 304801 h 351857"/>
                <a:gd name="connsiteX9" fmla="*/ 351291 w 351291"/>
                <a:gd name="connsiteY9" fmla="*/ 222986 h 351857"/>
                <a:gd name="connsiteX10" fmla="*/ 351291 w 351291"/>
                <a:gd name="connsiteY10" fmla="*/ 128872 h 351857"/>
                <a:gd name="connsiteX11" fmla="*/ 304310 w 351291"/>
                <a:gd name="connsiteY11" fmla="*/ 47057 h 35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291" h="351857">
                  <a:moveTo>
                    <a:pt x="222627" y="0"/>
                  </a:moveTo>
                  <a:lnTo>
                    <a:pt x="128664" y="0"/>
                  </a:lnTo>
                  <a:lnTo>
                    <a:pt x="46981" y="47057"/>
                  </a:lnTo>
                  <a:lnTo>
                    <a:pt x="0" y="128872"/>
                  </a:lnTo>
                  <a:lnTo>
                    <a:pt x="0" y="222986"/>
                  </a:lnTo>
                  <a:lnTo>
                    <a:pt x="46981" y="304801"/>
                  </a:lnTo>
                  <a:lnTo>
                    <a:pt x="128664" y="351858"/>
                  </a:lnTo>
                  <a:lnTo>
                    <a:pt x="222627" y="351858"/>
                  </a:lnTo>
                  <a:lnTo>
                    <a:pt x="304310" y="304801"/>
                  </a:lnTo>
                  <a:lnTo>
                    <a:pt x="351291" y="222986"/>
                  </a:lnTo>
                  <a:lnTo>
                    <a:pt x="351291" y="128872"/>
                  </a:lnTo>
                  <a:lnTo>
                    <a:pt x="304310" y="47057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7" name="フリーフォーム 36">
              <a:extLst>
                <a:ext uri="{FF2B5EF4-FFF2-40B4-BE49-F238E27FC236}">
                  <a16:creationId xmlns:a16="http://schemas.microsoft.com/office/drawing/2014/main" id="{01F4F3E4-94DD-BE66-9FE9-576F0C9D0F6E}"/>
                </a:ext>
              </a:extLst>
            </p:cNvPr>
            <p:cNvSpPr/>
            <p:nvPr/>
          </p:nvSpPr>
          <p:spPr>
            <a:xfrm>
              <a:off x="5175166" y="2981987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34101624-B430-B474-78CE-4E3EA80DB20D}"/>
                </a:ext>
              </a:extLst>
            </p:cNvPr>
            <p:cNvSpPr/>
            <p:nvPr/>
          </p:nvSpPr>
          <p:spPr>
            <a:xfrm>
              <a:off x="5897290" y="2858361"/>
              <a:ext cx="336991" cy="337534"/>
            </a:xfrm>
            <a:custGeom>
              <a:avLst/>
              <a:gdLst>
                <a:gd name="connsiteX0" fmla="*/ 223161 w 351291"/>
                <a:gd name="connsiteY0" fmla="*/ 0 h 351857"/>
                <a:gd name="connsiteX1" fmla="*/ 128664 w 351291"/>
                <a:gd name="connsiteY1" fmla="*/ 0 h 351857"/>
                <a:gd name="connsiteX2" fmla="*/ 47515 w 351291"/>
                <a:gd name="connsiteY2" fmla="*/ 47057 h 351857"/>
                <a:gd name="connsiteX3" fmla="*/ 0 w 351291"/>
                <a:gd name="connsiteY3" fmla="*/ 128872 h 351857"/>
                <a:gd name="connsiteX4" fmla="*/ 0 w 351291"/>
                <a:gd name="connsiteY4" fmla="*/ 222986 h 351857"/>
                <a:gd name="connsiteX5" fmla="*/ 47515 w 351291"/>
                <a:gd name="connsiteY5" fmla="*/ 304801 h 351857"/>
                <a:gd name="connsiteX6" fmla="*/ 128664 w 351291"/>
                <a:gd name="connsiteY6" fmla="*/ 351858 h 351857"/>
                <a:gd name="connsiteX7" fmla="*/ 223161 w 351291"/>
                <a:gd name="connsiteY7" fmla="*/ 351858 h 351857"/>
                <a:gd name="connsiteX8" fmla="*/ 304310 w 351291"/>
                <a:gd name="connsiteY8" fmla="*/ 304801 h 351857"/>
                <a:gd name="connsiteX9" fmla="*/ 351291 w 351291"/>
                <a:gd name="connsiteY9" fmla="*/ 222986 h 351857"/>
                <a:gd name="connsiteX10" fmla="*/ 351291 w 351291"/>
                <a:gd name="connsiteY10" fmla="*/ 128872 h 351857"/>
                <a:gd name="connsiteX11" fmla="*/ 304310 w 351291"/>
                <a:gd name="connsiteY11" fmla="*/ 47057 h 35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291" h="351857">
                  <a:moveTo>
                    <a:pt x="223161" y="0"/>
                  </a:moveTo>
                  <a:lnTo>
                    <a:pt x="128664" y="0"/>
                  </a:lnTo>
                  <a:lnTo>
                    <a:pt x="47515" y="47057"/>
                  </a:lnTo>
                  <a:lnTo>
                    <a:pt x="0" y="128872"/>
                  </a:lnTo>
                  <a:lnTo>
                    <a:pt x="0" y="222986"/>
                  </a:lnTo>
                  <a:lnTo>
                    <a:pt x="47515" y="304801"/>
                  </a:lnTo>
                  <a:lnTo>
                    <a:pt x="128664" y="351858"/>
                  </a:lnTo>
                  <a:lnTo>
                    <a:pt x="223161" y="351858"/>
                  </a:lnTo>
                  <a:lnTo>
                    <a:pt x="304310" y="304801"/>
                  </a:lnTo>
                  <a:lnTo>
                    <a:pt x="351291" y="222986"/>
                  </a:lnTo>
                  <a:lnTo>
                    <a:pt x="351291" y="128872"/>
                  </a:lnTo>
                  <a:lnTo>
                    <a:pt x="304310" y="47057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 43">
              <a:extLst>
                <a:ext uri="{FF2B5EF4-FFF2-40B4-BE49-F238E27FC236}">
                  <a16:creationId xmlns:a16="http://schemas.microsoft.com/office/drawing/2014/main" id="{C26C2275-AEA4-7DC3-29E2-131F89EEFEAA}"/>
                </a:ext>
              </a:extLst>
            </p:cNvPr>
            <p:cNvSpPr/>
            <p:nvPr/>
          </p:nvSpPr>
          <p:spPr>
            <a:xfrm>
              <a:off x="5175166" y="2890263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 49">
              <a:extLst>
                <a:ext uri="{FF2B5EF4-FFF2-40B4-BE49-F238E27FC236}">
                  <a16:creationId xmlns:a16="http://schemas.microsoft.com/office/drawing/2014/main" id="{36AA2DE4-A175-1293-FF8D-6704F9A1EFF5}"/>
                </a:ext>
              </a:extLst>
            </p:cNvPr>
            <p:cNvSpPr/>
            <p:nvPr/>
          </p:nvSpPr>
          <p:spPr>
            <a:xfrm>
              <a:off x="5175166" y="2799981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 50">
              <a:extLst>
                <a:ext uri="{FF2B5EF4-FFF2-40B4-BE49-F238E27FC236}">
                  <a16:creationId xmlns:a16="http://schemas.microsoft.com/office/drawing/2014/main" id="{FB4196D2-F516-765C-1BB9-952B3864198C}"/>
                </a:ext>
              </a:extLst>
            </p:cNvPr>
            <p:cNvSpPr/>
            <p:nvPr/>
          </p:nvSpPr>
          <p:spPr>
            <a:xfrm>
              <a:off x="5175166" y="2709699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0EFE9CFA-F673-3224-F790-B9460ABA9A21}"/>
                </a:ext>
              </a:extLst>
            </p:cNvPr>
            <p:cNvSpPr/>
            <p:nvPr/>
          </p:nvSpPr>
          <p:spPr>
            <a:xfrm>
              <a:off x="5174654" y="2619417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3" name="フリーフォーム 52">
              <a:extLst>
                <a:ext uri="{FF2B5EF4-FFF2-40B4-BE49-F238E27FC236}">
                  <a16:creationId xmlns:a16="http://schemas.microsoft.com/office/drawing/2014/main" id="{890B8791-B741-57B9-B832-60D7AB18024A}"/>
                </a:ext>
              </a:extLst>
            </p:cNvPr>
            <p:cNvSpPr/>
            <p:nvPr/>
          </p:nvSpPr>
          <p:spPr>
            <a:xfrm>
              <a:off x="5174654" y="2529135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4" name="フリーフォーム 53">
              <a:extLst>
                <a:ext uri="{FF2B5EF4-FFF2-40B4-BE49-F238E27FC236}">
                  <a16:creationId xmlns:a16="http://schemas.microsoft.com/office/drawing/2014/main" id="{0D8EC697-3A3F-7137-F0CE-371644B313CE}"/>
                </a:ext>
              </a:extLst>
            </p:cNvPr>
            <p:cNvSpPr/>
            <p:nvPr/>
          </p:nvSpPr>
          <p:spPr>
            <a:xfrm>
              <a:off x="5174654" y="2438853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7" name="フリーフォーム 56">
              <a:extLst>
                <a:ext uri="{FF2B5EF4-FFF2-40B4-BE49-F238E27FC236}">
                  <a16:creationId xmlns:a16="http://schemas.microsoft.com/office/drawing/2014/main" id="{95ADCB30-CE29-45ED-C7D1-97F0BFF14C81}"/>
                </a:ext>
              </a:extLst>
            </p:cNvPr>
            <p:cNvSpPr/>
            <p:nvPr/>
          </p:nvSpPr>
          <p:spPr>
            <a:xfrm>
              <a:off x="5175166" y="3431955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07A342ED-6759-A7ED-05D7-E9A4B9C6F250}"/>
                </a:ext>
              </a:extLst>
            </p:cNvPr>
            <p:cNvSpPr/>
            <p:nvPr/>
          </p:nvSpPr>
          <p:spPr>
            <a:xfrm>
              <a:off x="5175166" y="3341673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A0A11634-421C-1079-2EF3-47D13242FE08}"/>
                </a:ext>
              </a:extLst>
            </p:cNvPr>
            <p:cNvSpPr/>
            <p:nvPr/>
          </p:nvSpPr>
          <p:spPr>
            <a:xfrm>
              <a:off x="5174654" y="3251391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0" name="フリーフォーム 59">
              <a:extLst>
                <a:ext uri="{FF2B5EF4-FFF2-40B4-BE49-F238E27FC236}">
                  <a16:creationId xmlns:a16="http://schemas.microsoft.com/office/drawing/2014/main" id="{CB9BDA0D-DFCA-84E8-91E1-14D3A736F761}"/>
                </a:ext>
              </a:extLst>
            </p:cNvPr>
            <p:cNvSpPr/>
            <p:nvPr/>
          </p:nvSpPr>
          <p:spPr>
            <a:xfrm>
              <a:off x="5174654" y="3161109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1" name="フリーフォーム 60">
              <a:extLst>
                <a:ext uri="{FF2B5EF4-FFF2-40B4-BE49-F238E27FC236}">
                  <a16:creationId xmlns:a16="http://schemas.microsoft.com/office/drawing/2014/main" id="{2023F0D3-98A4-45DA-F08B-CA6624B6ED59}"/>
                </a:ext>
              </a:extLst>
            </p:cNvPr>
            <p:cNvSpPr/>
            <p:nvPr/>
          </p:nvSpPr>
          <p:spPr>
            <a:xfrm>
              <a:off x="5174654" y="3070827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B45F18D8-3F51-3382-BB6E-D1344DF0CEAF}"/>
              </a:ext>
            </a:extLst>
          </p:cNvPr>
          <p:cNvGrpSpPr/>
          <p:nvPr/>
        </p:nvGrpSpPr>
        <p:grpSpPr>
          <a:xfrm flipH="1">
            <a:off x="4439764" y="2453089"/>
            <a:ext cx="2770166" cy="1784625"/>
            <a:chOff x="4066384" y="2135452"/>
            <a:chExt cx="2770166" cy="1784625"/>
          </a:xfrm>
        </p:grpSpPr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A80ABFA9-9947-8098-EAF4-D1B3B24244E8}"/>
                </a:ext>
              </a:extLst>
            </p:cNvPr>
            <p:cNvSpPr/>
            <p:nvPr/>
          </p:nvSpPr>
          <p:spPr>
            <a:xfrm>
              <a:off x="4718320" y="2858741"/>
              <a:ext cx="336991" cy="337534"/>
            </a:xfrm>
            <a:custGeom>
              <a:avLst/>
              <a:gdLst>
                <a:gd name="connsiteX0" fmla="*/ 222627 w 351291"/>
                <a:gd name="connsiteY0" fmla="*/ 0 h 351857"/>
                <a:gd name="connsiteX1" fmla="*/ 128664 w 351291"/>
                <a:gd name="connsiteY1" fmla="*/ 0 h 351857"/>
                <a:gd name="connsiteX2" fmla="*/ 46981 w 351291"/>
                <a:gd name="connsiteY2" fmla="*/ 47057 h 351857"/>
                <a:gd name="connsiteX3" fmla="*/ 0 w 351291"/>
                <a:gd name="connsiteY3" fmla="*/ 128872 h 351857"/>
                <a:gd name="connsiteX4" fmla="*/ 0 w 351291"/>
                <a:gd name="connsiteY4" fmla="*/ 222986 h 351857"/>
                <a:gd name="connsiteX5" fmla="*/ 46981 w 351291"/>
                <a:gd name="connsiteY5" fmla="*/ 304801 h 351857"/>
                <a:gd name="connsiteX6" fmla="*/ 128664 w 351291"/>
                <a:gd name="connsiteY6" fmla="*/ 351858 h 351857"/>
                <a:gd name="connsiteX7" fmla="*/ 222627 w 351291"/>
                <a:gd name="connsiteY7" fmla="*/ 351858 h 351857"/>
                <a:gd name="connsiteX8" fmla="*/ 304310 w 351291"/>
                <a:gd name="connsiteY8" fmla="*/ 304801 h 351857"/>
                <a:gd name="connsiteX9" fmla="*/ 351291 w 351291"/>
                <a:gd name="connsiteY9" fmla="*/ 222986 h 351857"/>
                <a:gd name="connsiteX10" fmla="*/ 351291 w 351291"/>
                <a:gd name="connsiteY10" fmla="*/ 128872 h 351857"/>
                <a:gd name="connsiteX11" fmla="*/ 304310 w 351291"/>
                <a:gd name="connsiteY11" fmla="*/ 47057 h 35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291" h="351857">
                  <a:moveTo>
                    <a:pt x="222627" y="0"/>
                  </a:moveTo>
                  <a:lnTo>
                    <a:pt x="128664" y="0"/>
                  </a:lnTo>
                  <a:lnTo>
                    <a:pt x="46981" y="47057"/>
                  </a:lnTo>
                  <a:lnTo>
                    <a:pt x="0" y="128872"/>
                  </a:lnTo>
                  <a:lnTo>
                    <a:pt x="0" y="222986"/>
                  </a:lnTo>
                  <a:lnTo>
                    <a:pt x="46981" y="304801"/>
                  </a:lnTo>
                  <a:lnTo>
                    <a:pt x="128664" y="351858"/>
                  </a:lnTo>
                  <a:lnTo>
                    <a:pt x="222627" y="351858"/>
                  </a:lnTo>
                  <a:lnTo>
                    <a:pt x="304310" y="304801"/>
                  </a:lnTo>
                  <a:lnTo>
                    <a:pt x="351291" y="222986"/>
                  </a:lnTo>
                  <a:lnTo>
                    <a:pt x="351291" y="128872"/>
                  </a:lnTo>
                  <a:lnTo>
                    <a:pt x="304310" y="47057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 63">
              <a:extLst>
                <a:ext uri="{FF2B5EF4-FFF2-40B4-BE49-F238E27FC236}">
                  <a16:creationId xmlns:a16="http://schemas.microsoft.com/office/drawing/2014/main" id="{A8A4B971-197B-A56E-6F15-599DCB05ACD7}"/>
                </a:ext>
              </a:extLst>
            </p:cNvPr>
            <p:cNvSpPr/>
            <p:nvPr/>
          </p:nvSpPr>
          <p:spPr>
            <a:xfrm>
              <a:off x="5055311" y="2982367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 64">
              <a:extLst>
                <a:ext uri="{FF2B5EF4-FFF2-40B4-BE49-F238E27FC236}">
                  <a16:creationId xmlns:a16="http://schemas.microsoft.com/office/drawing/2014/main" id="{53BA1AD4-7642-062E-9D00-E29F72D2E0E4}"/>
                </a:ext>
              </a:extLst>
            </p:cNvPr>
            <p:cNvSpPr/>
            <p:nvPr/>
          </p:nvSpPr>
          <p:spPr>
            <a:xfrm>
              <a:off x="5777435" y="2858741"/>
              <a:ext cx="336991" cy="337534"/>
            </a:xfrm>
            <a:custGeom>
              <a:avLst/>
              <a:gdLst>
                <a:gd name="connsiteX0" fmla="*/ 223161 w 351291"/>
                <a:gd name="connsiteY0" fmla="*/ 0 h 351857"/>
                <a:gd name="connsiteX1" fmla="*/ 128664 w 351291"/>
                <a:gd name="connsiteY1" fmla="*/ 0 h 351857"/>
                <a:gd name="connsiteX2" fmla="*/ 47515 w 351291"/>
                <a:gd name="connsiteY2" fmla="*/ 47057 h 351857"/>
                <a:gd name="connsiteX3" fmla="*/ 0 w 351291"/>
                <a:gd name="connsiteY3" fmla="*/ 128872 h 351857"/>
                <a:gd name="connsiteX4" fmla="*/ 0 w 351291"/>
                <a:gd name="connsiteY4" fmla="*/ 222986 h 351857"/>
                <a:gd name="connsiteX5" fmla="*/ 47515 w 351291"/>
                <a:gd name="connsiteY5" fmla="*/ 304801 h 351857"/>
                <a:gd name="connsiteX6" fmla="*/ 128664 w 351291"/>
                <a:gd name="connsiteY6" fmla="*/ 351858 h 351857"/>
                <a:gd name="connsiteX7" fmla="*/ 223161 w 351291"/>
                <a:gd name="connsiteY7" fmla="*/ 351858 h 351857"/>
                <a:gd name="connsiteX8" fmla="*/ 304310 w 351291"/>
                <a:gd name="connsiteY8" fmla="*/ 304801 h 351857"/>
                <a:gd name="connsiteX9" fmla="*/ 351291 w 351291"/>
                <a:gd name="connsiteY9" fmla="*/ 222986 h 351857"/>
                <a:gd name="connsiteX10" fmla="*/ 351291 w 351291"/>
                <a:gd name="connsiteY10" fmla="*/ 128872 h 351857"/>
                <a:gd name="connsiteX11" fmla="*/ 304310 w 351291"/>
                <a:gd name="connsiteY11" fmla="*/ 47057 h 35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291" h="351857">
                  <a:moveTo>
                    <a:pt x="223161" y="0"/>
                  </a:moveTo>
                  <a:lnTo>
                    <a:pt x="128664" y="0"/>
                  </a:lnTo>
                  <a:lnTo>
                    <a:pt x="47515" y="47057"/>
                  </a:lnTo>
                  <a:lnTo>
                    <a:pt x="0" y="128872"/>
                  </a:lnTo>
                  <a:lnTo>
                    <a:pt x="0" y="222986"/>
                  </a:lnTo>
                  <a:lnTo>
                    <a:pt x="47515" y="304801"/>
                  </a:lnTo>
                  <a:lnTo>
                    <a:pt x="128664" y="351858"/>
                  </a:lnTo>
                  <a:lnTo>
                    <a:pt x="223161" y="351858"/>
                  </a:lnTo>
                  <a:lnTo>
                    <a:pt x="304310" y="304801"/>
                  </a:lnTo>
                  <a:lnTo>
                    <a:pt x="351291" y="222986"/>
                  </a:lnTo>
                  <a:lnTo>
                    <a:pt x="351291" y="128872"/>
                  </a:lnTo>
                  <a:lnTo>
                    <a:pt x="304310" y="47057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 65">
              <a:extLst>
                <a:ext uri="{FF2B5EF4-FFF2-40B4-BE49-F238E27FC236}">
                  <a16:creationId xmlns:a16="http://schemas.microsoft.com/office/drawing/2014/main" id="{B0EBFB3B-35D4-68B2-D0EF-B2AA79C26607}"/>
                </a:ext>
              </a:extLst>
            </p:cNvPr>
            <p:cNvSpPr/>
            <p:nvPr/>
          </p:nvSpPr>
          <p:spPr>
            <a:xfrm rot="19799956">
              <a:off x="4984127" y="2717120"/>
              <a:ext cx="722620" cy="90280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 66">
              <a:extLst>
                <a:ext uri="{FF2B5EF4-FFF2-40B4-BE49-F238E27FC236}">
                  <a16:creationId xmlns:a16="http://schemas.microsoft.com/office/drawing/2014/main" id="{0B340DF2-7E53-BDB3-C428-CFB4C5878172}"/>
                </a:ext>
              </a:extLst>
            </p:cNvPr>
            <p:cNvSpPr/>
            <p:nvPr/>
          </p:nvSpPr>
          <p:spPr>
            <a:xfrm rot="18000044">
              <a:off x="4790282" y="2522798"/>
              <a:ext cx="722620" cy="90280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 67">
              <a:extLst>
                <a:ext uri="{FF2B5EF4-FFF2-40B4-BE49-F238E27FC236}">
                  <a16:creationId xmlns:a16="http://schemas.microsoft.com/office/drawing/2014/main" id="{7B4B8491-08A5-69A9-F9FC-D2044707A28D}"/>
                </a:ext>
              </a:extLst>
            </p:cNvPr>
            <p:cNvSpPr/>
            <p:nvPr/>
          </p:nvSpPr>
          <p:spPr>
            <a:xfrm>
              <a:off x="4841746" y="2135452"/>
              <a:ext cx="90137" cy="723802"/>
            </a:xfrm>
            <a:custGeom>
              <a:avLst/>
              <a:gdLst>
                <a:gd name="connsiteX0" fmla="*/ 0 w 93962"/>
                <a:gd name="connsiteY0" fmla="*/ 0 h 754515"/>
                <a:gd name="connsiteX1" fmla="*/ 93962 w 93962"/>
                <a:gd name="connsiteY1" fmla="*/ 0 h 754515"/>
                <a:gd name="connsiteX2" fmla="*/ 93962 w 93962"/>
                <a:gd name="connsiteY2" fmla="*/ 754516 h 754515"/>
                <a:gd name="connsiteX3" fmla="*/ 0 w 93962"/>
                <a:gd name="connsiteY3" fmla="*/ 754516 h 75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2" h="754515">
                  <a:moveTo>
                    <a:pt x="0" y="0"/>
                  </a:moveTo>
                  <a:lnTo>
                    <a:pt x="93962" y="0"/>
                  </a:lnTo>
                  <a:lnTo>
                    <a:pt x="93962" y="754516"/>
                  </a:lnTo>
                  <a:lnTo>
                    <a:pt x="0" y="754516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 68">
              <a:extLst>
                <a:ext uri="{FF2B5EF4-FFF2-40B4-BE49-F238E27FC236}">
                  <a16:creationId xmlns:a16="http://schemas.microsoft.com/office/drawing/2014/main" id="{CB4B741A-1E09-C769-C425-CB3F8ED03E27}"/>
                </a:ext>
              </a:extLst>
            </p:cNvPr>
            <p:cNvSpPr/>
            <p:nvPr/>
          </p:nvSpPr>
          <p:spPr>
            <a:xfrm rot="19799956">
              <a:off x="4576992" y="2206231"/>
              <a:ext cx="90135" cy="723786"/>
            </a:xfrm>
            <a:custGeom>
              <a:avLst/>
              <a:gdLst>
                <a:gd name="connsiteX0" fmla="*/ 0 w 93960"/>
                <a:gd name="connsiteY0" fmla="*/ 0 h 754499"/>
                <a:gd name="connsiteX1" fmla="*/ 93960 w 93960"/>
                <a:gd name="connsiteY1" fmla="*/ 0 h 754499"/>
                <a:gd name="connsiteX2" fmla="*/ 93960 w 93960"/>
                <a:gd name="connsiteY2" fmla="*/ 754499 h 754499"/>
                <a:gd name="connsiteX3" fmla="*/ 0 w 93960"/>
                <a:gd name="connsiteY3" fmla="*/ 754499 h 75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0" h="754499">
                  <a:moveTo>
                    <a:pt x="0" y="0"/>
                  </a:moveTo>
                  <a:lnTo>
                    <a:pt x="93960" y="0"/>
                  </a:lnTo>
                  <a:lnTo>
                    <a:pt x="93960" y="754499"/>
                  </a:lnTo>
                  <a:lnTo>
                    <a:pt x="0" y="754499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 69">
              <a:extLst>
                <a:ext uri="{FF2B5EF4-FFF2-40B4-BE49-F238E27FC236}">
                  <a16:creationId xmlns:a16="http://schemas.microsoft.com/office/drawing/2014/main" id="{50E03ADF-4A45-EA54-D9E5-2E39F3C0673F}"/>
                </a:ext>
              </a:extLst>
            </p:cNvPr>
            <p:cNvSpPr/>
            <p:nvPr/>
          </p:nvSpPr>
          <p:spPr>
            <a:xfrm rot="18000044">
              <a:off x="4383209" y="2400642"/>
              <a:ext cx="90135" cy="723786"/>
            </a:xfrm>
            <a:custGeom>
              <a:avLst/>
              <a:gdLst>
                <a:gd name="connsiteX0" fmla="*/ 0 w 93960"/>
                <a:gd name="connsiteY0" fmla="*/ 0 h 754499"/>
                <a:gd name="connsiteX1" fmla="*/ 93960 w 93960"/>
                <a:gd name="connsiteY1" fmla="*/ 0 h 754499"/>
                <a:gd name="connsiteX2" fmla="*/ 93960 w 93960"/>
                <a:gd name="connsiteY2" fmla="*/ 754499 h 754499"/>
                <a:gd name="connsiteX3" fmla="*/ 0 w 93960"/>
                <a:gd name="connsiteY3" fmla="*/ 754499 h 75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0" h="754499">
                  <a:moveTo>
                    <a:pt x="0" y="0"/>
                  </a:moveTo>
                  <a:lnTo>
                    <a:pt x="93960" y="0"/>
                  </a:lnTo>
                  <a:lnTo>
                    <a:pt x="93960" y="754499"/>
                  </a:lnTo>
                  <a:lnTo>
                    <a:pt x="0" y="754499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 70">
              <a:extLst>
                <a:ext uri="{FF2B5EF4-FFF2-40B4-BE49-F238E27FC236}">
                  <a16:creationId xmlns:a16="http://schemas.microsoft.com/office/drawing/2014/main" id="{3D4E5A2F-56F9-5ABF-4E6B-B75400F9EF0A}"/>
                </a:ext>
              </a:extLst>
            </p:cNvPr>
            <p:cNvSpPr/>
            <p:nvPr/>
          </p:nvSpPr>
          <p:spPr>
            <a:xfrm>
              <a:off x="6113914" y="2982012"/>
              <a:ext cx="722636" cy="90282"/>
            </a:xfrm>
            <a:custGeom>
              <a:avLst/>
              <a:gdLst>
                <a:gd name="connsiteX0" fmla="*/ 0 w 753300"/>
                <a:gd name="connsiteY0" fmla="*/ 0 h 94113"/>
                <a:gd name="connsiteX1" fmla="*/ 753301 w 753300"/>
                <a:gd name="connsiteY1" fmla="*/ 0 h 94113"/>
                <a:gd name="connsiteX2" fmla="*/ 753301 w 753300"/>
                <a:gd name="connsiteY2" fmla="*/ 94114 h 94113"/>
                <a:gd name="connsiteX3" fmla="*/ 0 w 753300"/>
                <a:gd name="connsiteY3" fmla="*/ 94114 h 9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300" h="94113">
                  <a:moveTo>
                    <a:pt x="0" y="0"/>
                  </a:moveTo>
                  <a:lnTo>
                    <a:pt x="753301" y="0"/>
                  </a:lnTo>
                  <a:lnTo>
                    <a:pt x="753301" y="94114"/>
                  </a:lnTo>
                  <a:lnTo>
                    <a:pt x="0" y="9411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 71">
              <a:extLst>
                <a:ext uri="{FF2B5EF4-FFF2-40B4-BE49-F238E27FC236}">
                  <a16:creationId xmlns:a16="http://schemas.microsoft.com/office/drawing/2014/main" id="{C2C5E1B2-E967-66A3-16F6-AD5F6BACB237}"/>
                </a:ext>
              </a:extLst>
            </p:cNvPr>
            <p:cNvSpPr/>
            <p:nvPr/>
          </p:nvSpPr>
          <p:spPr>
            <a:xfrm rot="19799956">
              <a:off x="4066858" y="3247489"/>
              <a:ext cx="722620" cy="90280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 72">
              <a:extLst>
                <a:ext uri="{FF2B5EF4-FFF2-40B4-BE49-F238E27FC236}">
                  <a16:creationId xmlns:a16="http://schemas.microsoft.com/office/drawing/2014/main" id="{23CC05AB-FC4D-2DAC-001D-02DB07B2999C}"/>
                </a:ext>
              </a:extLst>
            </p:cNvPr>
            <p:cNvSpPr/>
            <p:nvPr/>
          </p:nvSpPr>
          <p:spPr>
            <a:xfrm rot="18000044">
              <a:off x="4260563" y="3441429"/>
              <a:ext cx="722620" cy="90280"/>
            </a:xfrm>
            <a:custGeom>
              <a:avLst/>
              <a:gdLst>
                <a:gd name="connsiteX0" fmla="*/ 0 w 753283"/>
                <a:gd name="connsiteY0" fmla="*/ 0 h 94111"/>
                <a:gd name="connsiteX1" fmla="*/ 753284 w 753283"/>
                <a:gd name="connsiteY1" fmla="*/ 0 h 94111"/>
                <a:gd name="connsiteX2" fmla="*/ 753284 w 753283"/>
                <a:gd name="connsiteY2" fmla="*/ 94112 h 94111"/>
                <a:gd name="connsiteX3" fmla="*/ 0 w 753283"/>
                <a:gd name="connsiteY3" fmla="*/ 94112 h 9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83" h="94111">
                  <a:moveTo>
                    <a:pt x="0" y="0"/>
                  </a:moveTo>
                  <a:lnTo>
                    <a:pt x="753284" y="0"/>
                  </a:lnTo>
                  <a:lnTo>
                    <a:pt x="753284" y="94112"/>
                  </a:lnTo>
                  <a:lnTo>
                    <a:pt x="0" y="94112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 73">
              <a:extLst>
                <a:ext uri="{FF2B5EF4-FFF2-40B4-BE49-F238E27FC236}">
                  <a16:creationId xmlns:a16="http://schemas.microsoft.com/office/drawing/2014/main" id="{636ECF04-B8D3-683D-52B5-1E8D81B05563}"/>
                </a:ext>
              </a:extLst>
            </p:cNvPr>
            <p:cNvSpPr/>
            <p:nvPr/>
          </p:nvSpPr>
          <p:spPr>
            <a:xfrm>
              <a:off x="4841746" y="3196275"/>
              <a:ext cx="90137" cy="723802"/>
            </a:xfrm>
            <a:custGeom>
              <a:avLst/>
              <a:gdLst>
                <a:gd name="connsiteX0" fmla="*/ 0 w 93962"/>
                <a:gd name="connsiteY0" fmla="*/ 0 h 754515"/>
                <a:gd name="connsiteX1" fmla="*/ 93962 w 93962"/>
                <a:gd name="connsiteY1" fmla="*/ 0 h 754515"/>
                <a:gd name="connsiteX2" fmla="*/ 93962 w 93962"/>
                <a:gd name="connsiteY2" fmla="*/ 754516 h 754515"/>
                <a:gd name="connsiteX3" fmla="*/ 0 w 93962"/>
                <a:gd name="connsiteY3" fmla="*/ 754516 h 75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2" h="754515">
                  <a:moveTo>
                    <a:pt x="0" y="0"/>
                  </a:moveTo>
                  <a:lnTo>
                    <a:pt x="93962" y="0"/>
                  </a:lnTo>
                  <a:lnTo>
                    <a:pt x="93962" y="754516"/>
                  </a:lnTo>
                  <a:lnTo>
                    <a:pt x="0" y="754516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 74">
              <a:extLst>
                <a:ext uri="{FF2B5EF4-FFF2-40B4-BE49-F238E27FC236}">
                  <a16:creationId xmlns:a16="http://schemas.microsoft.com/office/drawing/2014/main" id="{E7048942-F9B1-86BC-173F-8CBB52662892}"/>
                </a:ext>
              </a:extLst>
            </p:cNvPr>
            <p:cNvSpPr/>
            <p:nvPr/>
          </p:nvSpPr>
          <p:spPr>
            <a:xfrm rot="19799956">
              <a:off x="5106697" y="3125489"/>
              <a:ext cx="90135" cy="723786"/>
            </a:xfrm>
            <a:custGeom>
              <a:avLst/>
              <a:gdLst>
                <a:gd name="connsiteX0" fmla="*/ 0 w 93960"/>
                <a:gd name="connsiteY0" fmla="*/ 0 h 754499"/>
                <a:gd name="connsiteX1" fmla="*/ 93960 w 93960"/>
                <a:gd name="connsiteY1" fmla="*/ 0 h 754499"/>
                <a:gd name="connsiteX2" fmla="*/ 93960 w 93960"/>
                <a:gd name="connsiteY2" fmla="*/ 754499 h 754499"/>
                <a:gd name="connsiteX3" fmla="*/ 0 w 93960"/>
                <a:gd name="connsiteY3" fmla="*/ 754499 h 75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0" h="754499">
                  <a:moveTo>
                    <a:pt x="0" y="0"/>
                  </a:moveTo>
                  <a:lnTo>
                    <a:pt x="93960" y="0"/>
                  </a:lnTo>
                  <a:lnTo>
                    <a:pt x="93960" y="754499"/>
                  </a:lnTo>
                  <a:lnTo>
                    <a:pt x="0" y="754499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 75">
              <a:extLst>
                <a:ext uri="{FF2B5EF4-FFF2-40B4-BE49-F238E27FC236}">
                  <a16:creationId xmlns:a16="http://schemas.microsoft.com/office/drawing/2014/main" id="{56597E4B-4EA8-0A41-FFE4-B5DA7DBD5445}"/>
                </a:ext>
              </a:extLst>
            </p:cNvPr>
            <p:cNvSpPr/>
            <p:nvPr/>
          </p:nvSpPr>
          <p:spPr>
            <a:xfrm rot="18000044">
              <a:off x="5300799" y="2936304"/>
              <a:ext cx="90135" cy="723786"/>
            </a:xfrm>
            <a:custGeom>
              <a:avLst/>
              <a:gdLst>
                <a:gd name="connsiteX0" fmla="*/ 0 w 93960"/>
                <a:gd name="connsiteY0" fmla="*/ 0 h 754499"/>
                <a:gd name="connsiteX1" fmla="*/ 93960 w 93960"/>
                <a:gd name="connsiteY1" fmla="*/ 0 h 754499"/>
                <a:gd name="connsiteX2" fmla="*/ 93960 w 93960"/>
                <a:gd name="connsiteY2" fmla="*/ 754499 h 754499"/>
                <a:gd name="connsiteX3" fmla="*/ 0 w 93960"/>
                <a:gd name="connsiteY3" fmla="*/ 754499 h 75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60" h="754499">
                  <a:moveTo>
                    <a:pt x="0" y="0"/>
                  </a:moveTo>
                  <a:lnTo>
                    <a:pt x="93960" y="0"/>
                  </a:lnTo>
                  <a:lnTo>
                    <a:pt x="93960" y="754499"/>
                  </a:lnTo>
                  <a:lnTo>
                    <a:pt x="0" y="754499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83" name="右矢印 82">
            <a:extLst>
              <a:ext uri="{FF2B5EF4-FFF2-40B4-BE49-F238E27FC236}">
                <a16:creationId xmlns:a16="http://schemas.microsoft.com/office/drawing/2014/main" id="{A3A1CC77-61EC-A186-169A-2A4D8FF0732A}"/>
              </a:ext>
            </a:extLst>
          </p:cNvPr>
          <p:cNvSpPr/>
          <p:nvPr/>
        </p:nvSpPr>
        <p:spPr>
          <a:xfrm>
            <a:off x="1299677" y="3197662"/>
            <a:ext cx="425873" cy="294256"/>
          </a:xfrm>
          <a:prstGeom prst="rightArrow">
            <a:avLst>
              <a:gd name="adj1" fmla="val 32169"/>
              <a:gd name="adj2" fmla="val 794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コンテンツ プレースホルダー 2">
            <a:extLst>
              <a:ext uri="{FF2B5EF4-FFF2-40B4-BE49-F238E27FC236}">
                <a16:creationId xmlns:a16="http://schemas.microsoft.com/office/drawing/2014/main" id="{19F063C8-7B33-CEC0-4460-CE46DA6D1F37}"/>
              </a:ext>
            </a:extLst>
          </p:cNvPr>
          <p:cNvSpPr txBox="1">
            <a:spLocks/>
          </p:cNvSpPr>
          <p:nvPr/>
        </p:nvSpPr>
        <p:spPr>
          <a:xfrm>
            <a:off x="263079" y="1903007"/>
            <a:ext cx="8611377" cy="492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[Ex.] </a:t>
            </a:r>
            <a:r>
              <a:rPr lang="en-US" altLang="ja-JP" dirty="0"/>
              <a:t>Following </a:t>
            </a:r>
            <a:r>
              <a:rPr lang="en-US" altLang="ja-JP" dirty="0" err="1"/>
              <a:t>unfoldings</a:t>
            </a:r>
            <a:r>
              <a:rPr lang="en-US" altLang="ja-JP" dirty="0"/>
              <a:t> of a prism results in no overlaps.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2F1027C9-3CA9-DFCA-08A1-C2041C616476}"/>
              </a:ext>
            </a:extLst>
          </p:cNvPr>
          <p:cNvSpPr txBox="1"/>
          <p:nvPr/>
        </p:nvSpPr>
        <p:spPr>
          <a:xfrm>
            <a:off x="277604" y="4341753"/>
            <a:ext cx="8611377" cy="873316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lIns="144000" anchor="ctr">
            <a:spAutoFit/>
          </a:bodyPr>
          <a:lstStyle/>
          <a:p>
            <a:pPr>
              <a:lnSpc>
                <a:spcPct val="110000"/>
              </a:lnSpc>
              <a:buClr>
                <a:schemeClr val="tx2"/>
              </a:buClr>
            </a:pPr>
            <a:r>
              <a:rPr lang="en-US" altLang="ja-JP" sz="2400" dirty="0" err="1"/>
              <a:t>Polyhedra</a:t>
            </a:r>
            <a:r>
              <a:rPr lang="en-US" altLang="ja-JP" sz="2400" dirty="0"/>
              <a:t> with various unfolding methods are relatively easy to handle because their faces can be rearranged flexibly.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EB35941D-D26B-3829-CFF9-82AC153689A0}"/>
              </a:ext>
            </a:extLst>
          </p:cNvPr>
          <p:cNvSpPr txBox="1"/>
          <p:nvPr/>
        </p:nvSpPr>
        <p:spPr>
          <a:xfrm>
            <a:off x="277604" y="5219532"/>
            <a:ext cx="86113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ja-JP" sz="2400" dirty="0"/>
              <a:t>We aim to characterize which </a:t>
            </a:r>
            <a:r>
              <a:rPr lang="en-US" altLang="ja-JP" sz="2400" dirty="0" err="1"/>
              <a:t>polyhedra</a:t>
            </a:r>
            <a:r>
              <a:rPr lang="en-US" altLang="ja-JP" sz="2400" dirty="0"/>
              <a:t> are </a:t>
            </a:r>
            <a:r>
              <a:rPr lang="en-US" altLang="ja-JP" sz="2400" dirty="0">
                <a:solidFill>
                  <a:schemeClr val="tx2"/>
                </a:solidFill>
              </a:rPr>
              <a:t>edge-overlap-free</a:t>
            </a:r>
            <a:r>
              <a:rPr lang="en-US" altLang="ja-JP" sz="2400" dirty="0"/>
              <a:t> and which ones </a:t>
            </a:r>
            <a:r>
              <a:rPr lang="en-US" altLang="ja-JP" sz="2400" dirty="0">
                <a:solidFill>
                  <a:schemeClr val="tx2"/>
                </a:solidFill>
              </a:rPr>
              <a:t>have various unfolding methods</a:t>
            </a:r>
            <a:r>
              <a:rPr lang="en-US" altLang="ja-JP" sz="2400" dirty="0"/>
              <a:t>.</a:t>
            </a:r>
          </a:p>
          <a:p>
            <a:r>
              <a:rPr lang="ja-JP" altLang="en-US" sz="2400">
                <a:solidFill>
                  <a:srgbClr val="FF0000"/>
                </a:solidFill>
              </a:rPr>
              <a:t>➡︎</a:t>
            </a:r>
            <a:r>
              <a:rPr lang="en-US" altLang="ja-JP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As a first step, we conducted a categorization of </a:t>
            </a:r>
            <a:r>
              <a:rPr lang="en-US" altLang="ja-JP" sz="2400" dirty="0" err="1"/>
              <a:t>polyhedra</a:t>
            </a:r>
            <a:r>
              <a:rPr lang="en-US" altLang="ja-JP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699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CE0A07-3FC7-B88E-2E49-821E9784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Focused Points in the Categorization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95255D-A744-5D38-5388-8331D6199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C2C9B5C9-9FA3-5455-4F56-1050E5A0D07F}"/>
              </a:ext>
            </a:extLst>
          </p:cNvPr>
          <p:cNvGrpSpPr/>
          <p:nvPr/>
        </p:nvGrpSpPr>
        <p:grpSpPr>
          <a:xfrm>
            <a:off x="1964540" y="2162042"/>
            <a:ext cx="5214920" cy="1027057"/>
            <a:chOff x="1750288" y="2091706"/>
            <a:chExt cx="5214920" cy="102705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4F53E279-AE82-7D11-0F81-7A4D4E4CD80A}"/>
                </a:ext>
              </a:extLst>
            </p:cNvPr>
            <p:cNvGrpSpPr/>
            <p:nvPr/>
          </p:nvGrpSpPr>
          <p:grpSpPr>
            <a:xfrm>
              <a:off x="5938151" y="2091706"/>
              <a:ext cx="1027057" cy="1027057"/>
              <a:chOff x="3127966" y="2508522"/>
              <a:chExt cx="1526572" cy="1526572"/>
            </a:xfrm>
          </p:grpSpPr>
          <p:pic>
            <p:nvPicPr>
              <p:cNvPr id="7" name="図 6" descr="建物, 傘, 屋外, 大きい が含まれている画像&#10;&#10;自動的に生成された説明">
                <a:extLst>
                  <a:ext uri="{FF2B5EF4-FFF2-40B4-BE49-F238E27FC236}">
                    <a16:creationId xmlns:a16="http://schemas.microsoft.com/office/drawing/2014/main" id="{64A918B5-8345-FC38-6B05-7D7F83CB3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7966" y="2508522"/>
                <a:ext cx="1526572" cy="1526572"/>
              </a:xfrm>
              <a:prstGeom prst="rect">
                <a:avLst/>
              </a:prstGeom>
            </p:spPr>
          </p:pic>
          <p:sp>
            <p:nvSpPr>
              <p:cNvPr id="13" name="七角形 12">
                <a:extLst>
                  <a:ext uri="{FF2B5EF4-FFF2-40B4-BE49-F238E27FC236}">
                    <a16:creationId xmlns:a16="http://schemas.microsoft.com/office/drawing/2014/main" id="{17F69D02-07F0-36AB-9688-4393ED0C02AD}"/>
                  </a:ext>
                </a:extLst>
              </p:cNvPr>
              <p:cNvSpPr/>
              <p:nvPr/>
            </p:nvSpPr>
            <p:spPr>
              <a:xfrm>
                <a:off x="3274078" y="2658475"/>
                <a:ext cx="1048421" cy="1203656"/>
              </a:xfrm>
              <a:custGeom>
                <a:avLst/>
                <a:gdLst>
                  <a:gd name="connsiteX0" fmla="*/ -3 w 1256689"/>
                  <a:gd name="connsiteY0" fmla="*/ 701265 h 1090434"/>
                  <a:gd name="connsiteX1" fmla="*/ 124451 w 1256689"/>
                  <a:gd name="connsiteY1" fmla="*/ 215975 h 1090434"/>
                  <a:gd name="connsiteX2" fmla="*/ 628345 w 1256689"/>
                  <a:gd name="connsiteY2" fmla="*/ 0 h 1090434"/>
                  <a:gd name="connsiteX3" fmla="*/ 1132238 w 1256689"/>
                  <a:gd name="connsiteY3" fmla="*/ 215975 h 1090434"/>
                  <a:gd name="connsiteX4" fmla="*/ 1256692 w 1256689"/>
                  <a:gd name="connsiteY4" fmla="*/ 701265 h 1090434"/>
                  <a:gd name="connsiteX5" fmla="*/ 907983 w 1256689"/>
                  <a:gd name="connsiteY5" fmla="*/ 1090440 h 1090434"/>
                  <a:gd name="connsiteX6" fmla="*/ 348706 w 1256689"/>
                  <a:gd name="connsiteY6" fmla="*/ 1090440 h 1090434"/>
                  <a:gd name="connsiteX7" fmla="*/ -3 w 1256689"/>
                  <a:gd name="connsiteY7" fmla="*/ 701265 h 1090434"/>
                  <a:gd name="connsiteX0" fmla="*/ 0 w 1337981"/>
                  <a:gd name="connsiteY0" fmla="*/ 782470 h 1171645"/>
                  <a:gd name="connsiteX1" fmla="*/ 124454 w 1337981"/>
                  <a:gd name="connsiteY1" fmla="*/ 297180 h 1171645"/>
                  <a:gd name="connsiteX2" fmla="*/ 628348 w 1337981"/>
                  <a:gd name="connsiteY2" fmla="*/ 81205 h 1171645"/>
                  <a:gd name="connsiteX3" fmla="*/ 1337981 w 1337981"/>
                  <a:gd name="connsiteY3" fmla="*/ 0 h 1171645"/>
                  <a:gd name="connsiteX4" fmla="*/ 1256695 w 1337981"/>
                  <a:gd name="connsiteY4" fmla="*/ 782470 h 1171645"/>
                  <a:gd name="connsiteX5" fmla="*/ 907986 w 1337981"/>
                  <a:gd name="connsiteY5" fmla="*/ 1171645 h 1171645"/>
                  <a:gd name="connsiteX6" fmla="*/ 348709 w 1337981"/>
                  <a:gd name="connsiteY6" fmla="*/ 1171645 h 1171645"/>
                  <a:gd name="connsiteX7" fmla="*/ 0 w 1337981"/>
                  <a:gd name="connsiteY7" fmla="*/ 782470 h 1171645"/>
                  <a:gd name="connsiteX0" fmla="*/ 0 w 1431955"/>
                  <a:gd name="connsiteY0" fmla="*/ 782470 h 1171645"/>
                  <a:gd name="connsiteX1" fmla="*/ 124454 w 1431955"/>
                  <a:gd name="connsiteY1" fmla="*/ 297180 h 1171645"/>
                  <a:gd name="connsiteX2" fmla="*/ 628348 w 1431955"/>
                  <a:gd name="connsiteY2" fmla="*/ 81205 h 1171645"/>
                  <a:gd name="connsiteX3" fmla="*/ 1337981 w 1431955"/>
                  <a:gd name="connsiteY3" fmla="*/ 0 h 1171645"/>
                  <a:gd name="connsiteX4" fmla="*/ 1431955 w 1431955"/>
                  <a:gd name="connsiteY4" fmla="*/ 873910 h 1171645"/>
                  <a:gd name="connsiteX5" fmla="*/ 907986 w 1431955"/>
                  <a:gd name="connsiteY5" fmla="*/ 1171645 h 1171645"/>
                  <a:gd name="connsiteX6" fmla="*/ 348709 w 1431955"/>
                  <a:gd name="connsiteY6" fmla="*/ 1171645 h 1171645"/>
                  <a:gd name="connsiteX7" fmla="*/ 0 w 1431955"/>
                  <a:gd name="connsiteY7" fmla="*/ 782470 h 1171645"/>
                  <a:gd name="connsiteX0" fmla="*/ 0 w 1431955"/>
                  <a:gd name="connsiteY0" fmla="*/ 782470 h 1213555"/>
                  <a:gd name="connsiteX1" fmla="*/ 124454 w 1431955"/>
                  <a:gd name="connsiteY1" fmla="*/ 297180 h 1213555"/>
                  <a:gd name="connsiteX2" fmla="*/ 628348 w 1431955"/>
                  <a:gd name="connsiteY2" fmla="*/ 81205 h 1213555"/>
                  <a:gd name="connsiteX3" fmla="*/ 1337981 w 1431955"/>
                  <a:gd name="connsiteY3" fmla="*/ 0 h 1213555"/>
                  <a:gd name="connsiteX4" fmla="*/ 1431955 w 1431955"/>
                  <a:gd name="connsiteY4" fmla="*/ 873910 h 1213555"/>
                  <a:gd name="connsiteX5" fmla="*/ 1121346 w 1431955"/>
                  <a:gd name="connsiteY5" fmla="*/ 1213555 h 1213555"/>
                  <a:gd name="connsiteX6" fmla="*/ 348709 w 1431955"/>
                  <a:gd name="connsiteY6" fmla="*/ 1171645 h 1213555"/>
                  <a:gd name="connsiteX7" fmla="*/ 0 w 1431955"/>
                  <a:gd name="connsiteY7" fmla="*/ 782470 h 1213555"/>
                  <a:gd name="connsiteX0" fmla="*/ 0 w 1431955"/>
                  <a:gd name="connsiteY0" fmla="*/ 782470 h 1594555"/>
                  <a:gd name="connsiteX1" fmla="*/ 124454 w 1431955"/>
                  <a:gd name="connsiteY1" fmla="*/ 297180 h 1594555"/>
                  <a:gd name="connsiteX2" fmla="*/ 628348 w 1431955"/>
                  <a:gd name="connsiteY2" fmla="*/ 81205 h 1594555"/>
                  <a:gd name="connsiteX3" fmla="*/ 1337981 w 1431955"/>
                  <a:gd name="connsiteY3" fmla="*/ 0 h 1594555"/>
                  <a:gd name="connsiteX4" fmla="*/ 1431955 w 1431955"/>
                  <a:gd name="connsiteY4" fmla="*/ 873910 h 1594555"/>
                  <a:gd name="connsiteX5" fmla="*/ 1121346 w 1431955"/>
                  <a:gd name="connsiteY5" fmla="*/ 1213555 h 1594555"/>
                  <a:gd name="connsiteX6" fmla="*/ 722089 w 1431955"/>
                  <a:gd name="connsiteY6" fmla="*/ 1594555 h 1594555"/>
                  <a:gd name="connsiteX7" fmla="*/ 0 w 1431955"/>
                  <a:gd name="connsiteY7" fmla="*/ 782470 h 1594555"/>
                  <a:gd name="connsiteX0" fmla="*/ 0 w 1431955"/>
                  <a:gd name="connsiteY0" fmla="*/ 782470 h 1594555"/>
                  <a:gd name="connsiteX1" fmla="*/ 825494 w 1431955"/>
                  <a:gd name="connsiteY1" fmla="*/ 617220 h 1594555"/>
                  <a:gd name="connsiteX2" fmla="*/ 628348 w 1431955"/>
                  <a:gd name="connsiteY2" fmla="*/ 81205 h 1594555"/>
                  <a:gd name="connsiteX3" fmla="*/ 1337981 w 1431955"/>
                  <a:gd name="connsiteY3" fmla="*/ 0 h 1594555"/>
                  <a:gd name="connsiteX4" fmla="*/ 1431955 w 1431955"/>
                  <a:gd name="connsiteY4" fmla="*/ 873910 h 1594555"/>
                  <a:gd name="connsiteX5" fmla="*/ 1121346 w 1431955"/>
                  <a:gd name="connsiteY5" fmla="*/ 1213555 h 1594555"/>
                  <a:gd name="connsiteX6" fmla="*/ 722089 w 1431955"/>
                  <a:gd name="connsiteY6" fmla="*/ 1594555 h 1594555"/>
                  <a:gd name="connsiteX7" fmla="*/ 0 w 1431955"/>
                  <a:gd name="connsiteY7" fmla="*/ 782470 h 1594555"/>
                  <a:gd name="connsiteX0" fmla="*/ 0 w 1009045"/>
                  <a:gd name="connsiteY0" fmla="*/ 1270150 h 1594555"/>
                  <a:gd name="connsiteX1" fmla="*/ 402584 w 1009045"/>
                  <a:gd name="connsiteY1" fmla="*/ 617220 h 1594555"/>
                  <a:gd name="connsiteX2" fmla="*/ 205438 w 1009045"/>
                  <a:gd name="connsiteY2" fmla="*/ 81205 h 1594555"/>
                  <a:gd name="connsiteX3" fmla="*/ 915071 w 1009045"/>
                  <a:gd name="connsiteY3" fmla="*/ 0 h 1594555"/>
                  <a:gd name="connsiteX4" fmla="*/ 1009045 w 1009045"/>
                  <a:gd name="connsiteY4" fmla="*/ 873910 h 1594555"/>
                  <a:gd name="connsiteX5" fmla="*/ 698436 w 1009045"/>
                  <a:gd name="connsiteY5" fmla="*/ 1213555 h 1594555"/>
                  <a:gd name="connsiteX6" fmla="*/ 299179 w 1009045"/>
                  <a:gd name="connsiteY6" fmla="*/ 1594555 h 1594555"/>
                  <a:gd name="connsiteX7" fmla="*/ 0 w 1009045"/>
                  <a:gd name="connsiteY7" fmla="*/ 1270150 h 1594555"/>
                  <a:gd name="connsiteX0" fmla="*/ 39376 w 1048421"/>
                  <a:gd name="connsiteY0" fmla="*/ 1270150 h 1594555"/>
                  <a:gd name="connsiteX1" fmla="*/ 0 w 1048421"/>
                  <a:gd name="connsiteY1" fmla="*/ 369570 h 1594555"/>
                  <a:gd name="connsiteX2" fmla="*/ 244814 w 1048421"/>
                  <a:gd name="connsiteY2" fmla="*/ 81205 h 1594555"/>
                  <a:gd name="connsiteX3" fmla="*/ 954447 w 1048421"/>
                  <a:gd name="connsiteY3" fmla="*/ 0 h 1594555"/>
                  <a:gd name="connsiteX4" fmla="*/ 1048421 w 1048421"/>
                  <a:gd name="connsiteY4" fmla="*/ 873910 h 1594555"/>
                  <a:gd name="connsiteX5" fmla="*/ 737812 w 1048421"/>
                  <a:gd name="connsiteY5" fmla="*/ 1213555 h 1594555"/>
                  <a:gd name="connsiteX6" fmla="*/ 338555 w 1048421"/>
                  <a:gd name="connsiteY6" fmla="*/ 1594555 h 1594555"/>
                  <a:gd name="connsiteX7" fmla="*/ 39376 w 1048421"/>
                  <a:gd name="connsiteY7" fmla="*/ 1270150 h 1594555"/>
                  <a:gd name="connsiteX0" fmla="*/ 5086 w 1048421"/>
                  <a:gd name="connsiteY0" fmla="*/ 1011070 h 1594555"/>
                  <a:gd name="connsiteX1" fmla="*/ 0 w 1048421"/>
                  <a:gd name="connsiteY1" fmla="*/ 369570 h 1594555"/>
                  <a:gd name="connsiteX2" fmla="*/ 244814 w 1048421"/>
                  <a:gd name="connsiteY2" fmla="*/ 81205 h 1594555"/>
                  <a:gd name="connsiteX3" fmla="*/ 954447 w 1048421"/>
                  <a:gd name="connsiteY3" fmla="*/ 0 h 1594555"/>
                  <a:gd name="connsiteX4" fmla="*/ 1048421 w 1048421"/>
                  <a:gd name="connsiteY4" fmla="*/ 873910 h 1594555"/>
                  <a:gd name="connsiteX5" fmla="*/ 737812 w 1048421"/>
                  <a:gd name="connsiteY5" fmla="*/ 1213555 h 1594555"/>
                  <a:gd name="connsiteX6" fmla="*/ 338555 w 1048421"/>
                  <a:gd name="connsiteY6" fmla="*/ 1594555 h 1594555"/>
                  <a:gd name="connsiteX7" fmla="*/ 5086 w 1048421"/>
                  <a:gd name="connsiteY7" fmla="*/ 1011070 h 1594555"/>
                  <a:gd name="connsiteX0" fmla="*/ 5086 w 1048421"/>
                  <a:gd name="connsiteY0" fmla="*/ 1011070 h 1213555"/>
                  <a:gd name="connsiteX1" fmla="*/ 0 w 1048421"/>
                  <a:gd name="connsiteY1" fmla="*/ 369570 h 1213555"/>
                  <a:gd name="connsiteX2" fmla="*/ 244814 w 1048421"/>
                  <a:gd name="connsiteY2" fmla="*/ 81205 h 1213555"/>
                  <a:gd name="connsiteX3" fmla="*/ 954447 w 1048421"/>
                  <a:gd name="connsiteY3" fmla="*/ 0 h 1213555"/>
                  <a:gd name="connsiteX4" fmla="*/ 1048421 w 1048421"/>
                  <a:gd name="connsiteY4" fmla="*/ 873910 h 1213555"/>
                  <a:gd name="connsiteX5" fmla="*/ 737812 w 1048421"/>
                  <a:gd name="connsiteY5" fmla="*/ 1213555 h 1213555"/>
                  <a:gd name="connsiteX6" fmla="*/ 559535 w 1048421"/>
                  <a:gd name="connsiteY6" fmla="*/ 615385 h 1213555"/>
                  <a:gd name="connsiteX7" fmla="*/ 5086 w 1048421"/>
                  <a:gd name="connsiteY7" fmla="*/ 1011070 h 1213555"/>
                  <a:gd name="connsiteX0" fmla="*/ 153676 w 1048421"/>
                  <a:gd name="connsiteY0" fmla="*/ 824380 h 1213555"/>
                  <a:gd name="connsiteX1" fmla="*/ 0 w 1048421"/>
                  <a:gd name="connsiteY1" fmla="*/ 369570 h 1213555"/>
                  <a:gd name="connsiteX2" fmla="*/ 244814 w 1048421"/>
                  <a:gd name="connsiteY2" fmla="*/ 81205 h 1213555"/>
                  <a:gd name="connsiteX3" fmla="*/ 954447 w 1048421"/>
                  <a:gd name="connsiteY3" fmla="*/ 0 h 1213555"/>
                  <a:gd name="connsiteX4" fmla="*/ 1048421 w 1048421"/>
                  <a:gd name="connsiteY4" fmla="*/ 873910 h 1213555"/>
                  <a:gd name="connsiteX5" fmla="*/ 737812 w 1048421"/>
                  <a:gd name="connsiteY5" fmla="*/ 1213555 h 1213555"/>
                  <a:gd name="connsiteX6" fmla="*/ 559535 w 1048421"/>
                  <a:gd name="connsiteY6" fmla="*/ 615385 h 1213555"/>
                  <a:gd name="connsiteX7" fmla="*/ 153676 w 1048421"/>
                  <a:gd name="connsiteY7" fmla="*/ 824380 h 1213555"/>
                  <a:gd name="connsiteX0" fmla="*/ 27946 w 1048421"/>
                  <a:gd name="connsiteY0" fmla="*/ 1030120 h 1213555"/>
                  <a:gd name="connsiteX1" fmla="*/ 0 w 1048421"/>
                  <a:gd name="connsiteY1" fmla="*/ 369570 h 1213555"/>
                  <a:gd name="connsiteX2" fmla="*/ 244814 w 1048421"/>
                  <a:gd name="connsiteY2" fmla="*/ 81205 h 1213555"/>
                  <a:gd name="connsiteX3" fmla="*/ 954447 w 1048421"/>
                  <a:gd name="connsiteY3" fmla="*/ 0 h 1213555"/>
                  <a:gd name="connsiteX4" fmla="*/ 1048421 w 1048421"/>
                  <a:gd name="connsiteY4" fmla="*/ 873910 h 1213555"/>
                  <a:gd name="connsiteX5" fmla="*/ 737812 w 1048421"/>
                  <a:gd name="connsiteY5" fmla="*/ 1213555 h 1213555"/>
                  <a:gd name="connsiteX6" fmla="*/ 559535 w 1048421"/>
                  <a:gd name="connsiteY6" fmla="*/ 615385 h 1213555"/>
                  <a:gd name="connsiteX7" fmla="*/ 27946 w 1048421"/>
                  <a:gd name="connsiteY7" fmla="*/ 1030120 h 1213555"/>
                  <a:gd name="connsiteX0" fmla="*/ 27946 w 1048421"/>
                  <a:gd name="connsiteY0" fmla="*/ 1030120 h 1213555"/>
                  <a:gd name="connsiteX1" fmla="*/ 0 w 1048421"/>
                  <a:gd name="connsiteY1" fmla="*/ 369570 h 1213555"/>
                  <a:gd name="connsiteX2" fmla="*/ 244814 w 1048421"/>
                  <a:gd name="connsiteY2" fmla="*/ 81205 h 1213555"/>
                  <a:gd name="connsiteX3" fmla="*/ 954447 w 1048421"/>
                  <a:gd name="connsiteY3" fmla="*/ 0 h 1213555"/>
                  <a:gd name="connsiteX4" fmla="*/ 1048421 w 1048421"/>
                  <a:gd name="connsiteY4" fmla="*/ 873910 h 1213555"/>
                  <a:gd name="connsiteX5" fmla="*/ 737812 w 1048421"/>
                  <a:gd name="connsiteY5" fmla="*/ 1213555 h 1213555"/>
                  <a:gd name="connsiteX6" fmla="*/ 372845 w 1048421"/>
                  <a:gd name="connsiteY6" fmla="*/ 1213555 h 1213555"/>
                  <a:gd name="connsiteX7" fmla="*/ 27946 w 1048421"/>
                  <a:gd name="connsiteY7" fmla="*/ 1030120 h 1213555"/>
                  <a:gd name="connsiteX0" fmla="*/ 27946 w 1048421"/>
                  <a:gd name="connsiteY0" fmla="*/ 1023396 h 1206831"/>
                  <a:gd name="connsiteX1" fmla="*/ 0 w 1048421"/>
                  <a:gd name="connsiteY1" fmla="*/ 362846 h 1206831"/>
                  <a:gd name="connsiteX2" fmla="*/ 244814 w 1048421"/>
                  <a:gd name="connsiteY2" fmla="*/ 74481 h 1206831"/>
                  <a:gd name="connsiteX3" fmla="*/ 951086 w 1048421"/>
                  <a:gd name="connsiteY3" fmla="*/ 0 h 1206831"/>
                  <a:gd name="connsiteX4" fmla="*/ 1048421 w 1048421"/>
                  <a:gd name="connsiteY4" fmla="*/ 867186 h 1206831"/>
                  <a:gd name="connsiteX5" fmla="*/ 737812 w 1048421"/>
                  <a:gd name="connsiteY5" fmla="*/ 1206831 h 1206831"/>
                  <a:gd name="connsiteX6" fmla="*/ 372845 w 1048421"/>
                  <a:gd name="connsiteY6" fmla="*/ 1206831 h 1206831"/>
                  <a:gd name="connsiteX7" fmla="*/ 27946 w 1048421"/>
                  <a:gd name="connsiteY7" fmla="*/ 1023396 h 1206831"/>
                  <a:gd name="connsiteX0" fmla="*/ 27946 w 1048421"/>
                  <a:gd name="connsiteY0" fmla="*/ 1004346 h 1187781"/>
                  <a:gd name="connsiteX1" fmla="*/ 0 w 1048421"/>
                  <a:gd name="connsiteY1" fmla="*/ 343796 h 1187781"/>
                  <a:gd name="connsiteX2" fmla="*/ 244814 w 1048421"/>
                  <a:gd name="connsiteY2" fmla="*/ 55431 h 1187781"/>
                  <a:gd name="connsiteX3" fmla="*/ 925686 w 1048421"/>
                  <a:gd name="connsiteY3" fmla="*/ 0 h 1187781"/>
                  <a:gd name="connsiteX4" fmla="*/ 1048421 w 1048421"/>
                  <a:gd name="connsiteY4" fmla="*/ 848136 h 1187781"/>
                  <a:gd name="connsiteX5" fmla="*/ 737812 w 1048421"/>
                  <a:gd name="connsiteY5" fmla="*/ 1187781 h 1187781"/>
                  <a:gd name="connsiteX6" fmla="*/ 372845 w 1048421"/>
                  <a:gd name="connsiteY6" fmla="*/ 1187781 h 1187781"/>
                  <a:gd name="connsiteX7" fmla="*/ 27946 w 1048421"/>
                  <a:gd name="connsiteY7" fmla="*/ 1004346 h 1187781"/>
                  <a:gd name="connsiteX0" fmla="*/ 27946 w 1048421"/>
                  <a:gd name="connsiteY0" fmla="*/ 1020221 h 1203656"/>
                  <a:gd name="connsiteX1" fmla="*/ 0 w 1048421"/>
                  <a:gd name="connsiteY1" fmla="*/ 359671 h 1203656"/>
                  <a:gd name="connsiteX2" fmla="*/ 244814 w 1048421"/>
                  <a:gd name="connsiteY2" fmla="*/ 71306 h 1203656"/>
                  <a:gd name="connsiteX3" fmla="*/ 932036 w 1048421"/>
                  <a:gd name="connsiteY3" fmla="*/ 0 h 1203656"/>
                  <a:gd name="connsiteX4" fmla="*/ 1048421 w 1048421"/>
                  <a:gd name="connsiteY4" fmla="*/ 864011 h 1203656"/>
                  <a:gd name="connsiteX5" fmla="*/ 737812 w 1048421"/>
                  <a:gd name="connsiteY5" fmla="*/ 1203656 h 1203656"/>
                  <a:gd name="connsiteX6" fmla="*/ 372845 w 1048421"/>
                  <a:gd name="connsiteY6" fmla="*/ 1203656 h 1203656"/>
                  <a:gd name="connsiteX7" fmla="*/ 27946 w 1048421"/>
                  <a:gd name="connsiteY7" fmla="*/ 1020221 h 1203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8421" h="1203656">
                    <a:moveTo>
                      <a:pt x="27946" y="1020221"/>
                    </a:moveTo>
                    <a:cubicBezTo>
                      <a:pt x="26251" y="806388"/>
                      <a:pt x="1695" y="573504"/>
                      <a:pt x="0" y="359671"/>
                    </a:cubicBezTo>
                    <a:lnTo>
                      <a:pt x="244814" y="71306"/>
                    </a:lnTo>
                    <a:lnTo>
                      <a:pt x="932036" y="0"/>
                    </a:lnTo>
                    <a:lnTo>
                      <a:pt x="1048421" y="864011"/>
                    </a:lnTo>
                    <a:lnTo>
                      <a:pt x="737812" y="1203656"/>
                    </a:lnTo>
                    <a:lnTo>
                      <a:pt x="372845" y="1203656"/>
                    </a:lnTo>
                    <a:lnTo>
                      <a:pt x="27946" y="10202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808E3A13-839D-C3AD-3097-B70666B83A35}"/>
                </a:ext>
              </a:extLst>
            </p:cNvPr>
            <p:cNvGrpSpPr/>
            <p:nvPr/>
          </p:nvGrpSpPr>
          <p:grpSpPr>
            <a:xfrm>
              <a:off x="3996673" y="2199264"/>
              <a:ext cx="705364" cy="811940"/>
              <a:chOff x="5306780" y="2651484"/>
              <a:chExt cx="1048421" cy="1206831"/>
            </a:xfrm>
          </p:grpSpPr>
          <p:sp>
            <p:nvSpPr>
              <p:cNvPr id="29" name="七角形 12">
                <a:extLst>
                  <a:ext uri="{FF2B5EF4-FFF2-40B4-BE49-F238E27FC236}">
                    <a16:creationId xmlns:a16="http://schemas.microsoft.com/office/drawing/2014/main" id="{D780BCAB-9439-7EBF-32C8-133AFEE41A7D}"/>
                  </a:ext>
                </a:extLst>
              </p:cNvPr>
              <p:cNvSpPr/>
              <p:nvPr/>
            </p:nvSpPr>
            <p:spPr>
              <a:xfrm>
                <a:off x="5306780" y="2651484"/>
                <a:ext cx="1048421" cy="1206831"/>
              </a:xfrm>
              <a:custGeom>
                <a:avLst/>
                <a:gdLst>
                  <a:gd name="connsiteX0" fmla="*/ -3 w 1256689"/>
                  <a:gd name="connsiteY0" fmla="*/ 701265 h 1090434"/>
                  <a:gd name="connsiteX1" fmla="*/ 124451 w 1256689"/>
                  <a:gd name="connsiteY1" fmla="*/ 215975 h 1090434"/>
                  <a:gd name="connsiteX2" fmla="*/ 628345 w 1256689"/>
                  <a:gd name="connsiteY2" fmla="*/ 0 h 1090434"/>
                  <a:gd name="connsiteX3" fmla="*/ 1132238 w 1256689"/>
                  <a:gd name="connsiteY3" fmla="*/ 215975 h 1090434"/>
                  <a:gd name="connsiteX4" fmla="*/ 1256692 w 1256689"/>
                  <a:gd name="connsiteY4" fmla="*/ 701265 h 1090434"/>
                  <a:gd name="connsiteX5" fmla="*/ 907983 w 1256689"/>
                  <a:gd name="connsiteY5" fmla="*/ 1090440 h 1090434"/>
                  <a:gd name="connsiteX6" fmla="*/ 348706 w 1256689"/>
                  <a:gd name="connsiteY6" fmla="*/ 1090440 h 1090434"/>
                  <a:gd name="connsiteX7" fmla="*/ -3 w 1256689"/>
                  <a:gd name="connsiteY7" fmla="*/ 701265 h 1090434"/>
                  <a:gd name="connsiteX0" fmla="*/ 0 w 1337981"/>
                  <a:gd name="connsiteY0" fmla="*/ 782470 h 1171645"/>
                  <a:gd name="connsiteX1" fmla="*/ 124454 w 1337981"/>
                  <a:gd name="connsiteY1" fmla="*/ 297180 h 1171645"/>
                  <a:gd name="connsiteX2" fmla="*/ 628348 w 1337981"/>
                  <a:gd name="connsiteY2" fmla="*/ 81205 h 1171645"/>
                  <a:gd name="connsiteX3" fmla="*/ 1337981 w 1337981"/>
                  <a:gd name="connsiteY3" fmla="*/ 0 h 1171645"/>
                  <a:gd name="connsiteX4" fmla="*/ 1256695 w 1337981"/>
                  <a:gd name="connsiteY4" fmla="*/ 782470 h 1171645"/>
                  <a:gd name="connsiteX5" fmla="*/ 907986 w 1337981"/>
                  <a:gd name="connsiteY5" fmla="*/ 1171645 h 1171645"/>
                  <a:gd name="connsiteX6" fmla="*/ 348709 w 1337981"/>
                  <a:gd name="connsiteY6" fmla="*/ 1171645 h 1171645"/>
                  <a:gd name="connsiteX7" fmla="*/ 0 w 1337981"/>
                  <a:gd name="connsiteY7" fmla="*/ 782470 h 1171645"/>
                  <a:gd name="connsiteX0" fmla="*/ 0 w 1431955"/>
                  <a:gd name="connsiteY0" fmla="*/ 782470 h 1171645"/>
                  <a:gd name="connsiteX1" fmla="*/ 124454 w 1431955"/>
                  <a:gd name="connsiteY1" fmla="*/ 297180 h 1171645"/>
                  <a:gd name="connsiteX2" fmla="*/ 628348 w 1431955"/>
                  <a:gd name="connsiteY2" fmla="*/ 81205 h 1171645"/>
                  <a:gd name="connsiteX3" fmla="*/ 1337981 w 1431955"/>
                  <a:gd name="connsiteY3" fmla="*/ 0 h 1171645"/>
                  <a:gd name="connsiteX4" fmla="*/ 1431955 w 1431955"/>
                  <a:gd name="connsiteY4" fmla="*/ 873910 h 1171645"/>
                  <a:gd name="connsiteX5" fmla="*/ 907986 w 1431955"/>
                  <a:gd name="connsiteY5" fmla="*/ 1171645 h 1171645"/>
                  <a:gd name="connsiteX6" fmla="*/ 348709 w 1431955"/>
                  <a:gd name="connsiteY6" fmla="*/ 1171645 h 1171645"/>
                  <a:gd name="connsiteX7" fmla="*/ 0 w 1431955"/>
                  <a:gd name="connsiteY7" fmla="*/ 782470 h 1171645"/>
                  <a:gd name="connsiteX0" fmla="*/ 0 w 1431955"/>
                  <a:gd name="connsiteY0" fmla="*/ 782470 h 1213555"/>
                  <a:gd name="connsiteX1" fmla="*/ 124454 w 1431955"/>
                  <a:gd name="connsiteY1" fmla="*/ 297180 h 1213555"/>
                  <a:gd name="connsiteX2" fmla="*/ 628348 w 1431955"/>
                  <a:gd name="connsiteY2" fmla="*/ 81205 h 1213555"/>
                  <a:gd name="connsiteX3" fmla="*/ 1337981 w 1431955"/>
                  <a:gd name="connsiteY3" fmla="*/ 0 h 1213555"/>
                  <a:gd name="connsiteX4" fmla="*/ 1431955 w 1431955"/>
                  <a:gd name="connsiteY4" fmla="*/ 873910 h 1213555"/>
                  <a:gd name="connsiteX5" fmla="*/ 1121346 w 1431955"/>
                  <a:gd name="connsiteY5" fmla="*/ 1213555 h 1213555"/>
                  <a:gd name="connsiteX6" fmla="*/ 348709 w 1431955"/>
                  <a:gd name="connsiteY6" fmla="*/ 1171645 h 1213555"/>
                  <a:gd name="connsiteX7" fmla="*/ 0 w 1431955"/>
                  <a:gd name="connsiteY7" fmla="*/ 782470 h 1213555"/>
                  <a:gd name="connsiteX0" fmla="*/ 0 w 1431955"/>
                  <a:gd name="connsiteY0" fmla="*/ 782470 h 1594555"/>
                  <a:gd name="connsiteX1" fmla="*/ 124454 w 1431955"/>
                  <a:gd name="connsiteY1" fmla="*/ 297180 h 1594555"/>
                  <a:gd name="connsiteX2" fmla="*/ 628348 w 1431955"/>
                  <a:gd name="connsiteY2" fmla="*/ 81205 h 1594555"/>
                  <a:gd name="connsiteX3" fmla="*/ 1337981 w 1431955"/>
                  <a:gd name="connsiteY3" fmla="*/ 0 h 1594555"/>
                  <a:gd name="connsiteX4" fmla="*/ 1431955 w 1431955"/>
                  <a:gd name="connsiteY4" fmla="*/ 873910 h 1594555"/>
                  <a:gd name="connsiteX5" fmla="*/ 1121346 w 1431955"/>
                  <a:gd name="connsiteY5" fmla="*/ 1213555 h 1594555"/>
                  <a:gd name="connsiteX6" fmla="*/ 722089 w 1431955"/>
                  <a:gd name="connsiteY6" fmla="*/ 1594555 h 1594555"/>
                  <a:gd name="connsiteX7" fmla="*/ 0 w 1431955"/>
                  <a:gd name="connsiteY7" fmla="*/ 782470 h 1594555"/>
                  <a:gd name="connsiteX0" fmla="*/ 0 w 1431955"/>
                  <a:gd name="connsiteY0" fmla="*/ 782470 h 1594555"/>
                  <a:gd name="connsiteX1" fmla="*/ 825494 w 1431955"/>
                  <a:gd name="connsiteY1" fmla="*/ 617220 h 1594555"/>
                  <a:gd name="connsiteX2" fmla="*/ 628348 w 1431955"/>
                  <a:gd name="connsiteY2" fmla="*/ 81205 h 1594555"/>
                  <a:gd name="connsiteX3" fmla="*/ 1337981 w 1431955"/>
                  <a:gd name="connsiteY3" fmla="*/ 0 h 1594555"/>
                  <a:gd name="connsiteX4" fmla="*/ 1431955 w 1431955"/>
                  <a:gd name="connsiteY4" fmla="*/ 873910 h 1594555"/>
                  <a:gd name="connsiteX5" fmla="*/ 1121346 w 1431955"/>
                  <a:gd name="connsiteY5" fmla="*/ 1213555 h 1594555"/>
                  <a:gd name="connsiteX6" fmla="*/ 722089 w 1431955"/>
                  <a:gd name="connsiteY6" fmla="*/ 1594555 h 1594555"/>
                  <a:gd name="connsiteX7" fmla="*/ 0 w 1431955"/>
                  <a:gd name="connsiteY7" fmla="*/ 782470 h 1594555"/>
                  <a:gd name="connsiteX0" fmla="*/ 0 w 1009045"/>
                  <a:gd name="connsiteY0" fmla="*/ 1270150 h 1594555"/>
                  <a:gd name="connsiteX1" fmla="*/ 402584 w 1009045"/>
                  <a:gd name="connsiteY1" fmla="*/ 617220 h 1594555"/>
                  <a:gd name="connsiteX2" fmla="*/ 205438 w 1009045"/>
                  <a:gd name="connsiteY2" fmla="*/ 81205 h 1594555"/>
                  <a:gd name="connsiteX3" fmla="*/ 915071 w 1009045"/>
                  <a:gd name="connsiteY3" fmla="*/ 0 h 1594555"/>
                  <a:gd name="connsiteX4" fmla="*/ 1009045 w 1009045"/>
                  <a:gd name="connsiteY4" fmla="*/ 873910 h 1594555"/>
                  <a:gd name="connsiteX5" fmla="*/ 698436 w 1009045"/>
                  <a:gd name="connsiteY5" fmla="*/ 1213555 h 1594555"/>
                  <a:gd name="connsiteX6" fmla="*/ 299179 w 1009045"/>
                  <a:gd name="connsiteY6" fmla="*/ 1594555 h 1594555"/>
                  <a:gd name="connsiteX7" fmla="*/ 0 w 1009045"/>
                  <a:gd name="connsiteY7" fmla="*/ 1270150 h 1594555"/>
                  <a:gd name="connsiteX0" fmla="*/ 39376 w 1048421"/>
                  <a:gd name="connsiteY0" fmla="*/ 1270150 h 1594555"/>
                  <a:gd name="connsiteX1" fmla="*/ 0 w 1048421"/>
                  <a:gd name="connsiteY1" fmla="*/ 369570 h 1594555"/>
                  <a:gd name="connsiteX2" fmla="*/ 244814 w 1048421"/>
                  <a:gd name="connsiteY2" fmla="*/ 81205 h 1594555"/>
                  <a:gd name="connsiteX3" fmla="*/ 954447 w 1048421"/>
                  <a:gd name="connsiteY3" fmla="*/ 0 h 1594555"/>
                  <a:gd name="connsiteX4" fmla="*/ 1048421 w 1048421"/>
                  <a:gd name="connsiteY4" fmla="*/ 873910 h 1594555"/>
                  <a:gd name="connsiteX5" fmla="*/ 737812 w 1048421"/>
                  <a:gd name="connsiteY5" fmla="*/ 1213555 h 1594555"/>
                  <a:gd name="connsiteX6" fmla="*/ 338555 w 1048421"/>
                  <a:gd name="connsiteY6" fmla="*/ 1594555 h 1594555"/>
                  <a:gd name="connsiteX7" fmla="*/ 39376 w 1048421"/>
                  <a:gd name="connsiteY7" fmla="*/ 1270150 h 1594555"/>
                  <a:gd name="connsiteX0" fmla="*/ 5086 w 1048421"/>
                  <a:gd name="connsiteY0" fmla="*/ 1011070 h 1594555"/>
                  <a:gd name="connsiteX1" fmla="*/ 0 w 1048421"/>
                  <a:gd name="connsiteY1" fmla="*/ 369570 h 1594555"/>
                  <a:gd name="connsiteX2" fmla="*/ 244814 w 1048421"/>
                  <a:gd name="connsiteY2" fmla="*/ 81205 h 1594555"/>
                  <a:gd name="connsiteX3" fmla="*/ 954447 w 1048421"/>
                  <a:gd name="connsiteY3" fmla="*/ 0 h 1594555"/>
                  <a:gd name="connsiteX4" fmla="*/ 1048421 w 1048421"/>
                  <a:gd name="connsiteY4" fmla="*/ 873910 h 1594555"/>
                  <a:gd name="connsiteX5" fmla="*/ 737812 w 1048421"/>
                  <a:gd name="connsiteY5" fmla="*/ 1213555 h 1594555"/>
                  <a:gd name="connsiteX6" fmla="*/ 338555 w 1048421"/>
                  <a:gd name="connsiteY6" fmla="*/ 1594555 h 1594555"/>
                  <a:gd name="connsiteX7" fmla="*/ 5086 w 1048421"/>
                  <a:gd name="connsiteY7" fmla="*/ 1011070 h 1594555"/>
                  <a:gd name="connsiteX0" fmla="*/ 5086 w 1048421"/>
                  <a:gd name="connsiteY0" fmla="*/ 1011070 h 1213555"/>
                  <a:gd name="connsiteX1" fmla="*/ 0 w 1048421"/>
                  <a:gd name="connsiteY1" fmla="*/ 369570 h 1213555"/>
                  <a:gd name="connsiteX2" fmla="*/ 244814 w 1048421"/>
                  <a:gd name="connsiteY2" fmla="*/ 81205 h 1213555"/>
                  <a:gd name="connsiteX3" fmla="*/ 954447 w 1048421"/>
                  <a:gd name="connsiteY3" fmla="*/ 0 h 1213555"/>
                  <a:gd name="connsiteX4" fmla="*/ 1048421 w 1048421"/>
                  <a:gd name="connsiteY4" fmla="*/ 873910 h 1213555"/>
                  <a:gd name="connsiteX5" fmla="*/ 737812 w 1048421"/>
                  <a:gd name="connsiteY5" fmla="*/ 1213555 h 1213555"/>
                  <a:gd name="connsiteX6" fmla="*/ 559535 w 1048421"/>
                  <a:gd name="connsiteY6" fmla="*/ 615385 h 1213555"/>
                  <a:gd name="connsiteX7" fmla="*/ 5086 w 1048421"/>
                  <a:gd name="connsiteY7" fmla="*/ 1011070 h 1213555"/>
                  <a:gd name="connsiteX0" fmla="*/ 153676 w 1048421"/>
                  <a:gd name="connsiteY0" fmla="*/ 824380 h 1213555"/>
                  <a:gd name="connsiteX1" fmla="*/ 0 w 1048421"/>
                  <a:gd name="connsiteY1" fmla="*/ 369570 h 1213555"/>
                  <a:gd name="connsiteX2" fmla="*/ 244814 w 1048421"/>
                  <a:gd name="connsiteY2" fmla="*/ 81205 h 1213555"/>
                  <a:gd name="connsiteX3" fmla="*/ 954447 w 1048421"/>
                  <a:gd name="connsiteY3" fmla="*/ 0 h 1213555"/>
                  <a:gd name="connsiteX4" fmla="*/ 1048421 w 1048421"/>
                  <a:gd name="connsiteY4" fmla="*/ 873910 h 1213555"/>
                  <a:gd name="connsiteX5" fmla="*/ 737812 w 1048421"/>
                  <a:gd name="connsiteY5" fmla="*/ 1213555 h 1213555"/>
                  <a:gd name="connsiteX6" fmla="*/ 559535 w 1048421"/>
                  <a:gd name="connsiteY6" fmla="*/ 615385 h 1213555"/>
                  <a:gd name="connsiteX7" fmla="*/ 153676 w 1048421"/>
                  <a:gd name="connsiteY7" fmla="*/ 824380 h 1213555"/>
                  <a:gd name="connsiteX0" fmla="*/ 27946 w 1048421"/>
                  <a:gd name="connsiteY0" fmla="*/ 1030120 h 1213555"/>
                  <a:gd name="connsiteX1" fmla="*/ 0 w 1048421"/>
                  <a:gd name="connsiteY1" fmla="*/ 369570 h 1213555"/>
                  <a:gd name="connsiteX2" fmla="*/ 244814 w 1048421"/>
                  <a:gd name="connsiteY2" fmla="*/ 81205 h 1213555"/>
                  <a:gd name="connsiteX3" fmla="*/ 954447 w 1048421"/>
                  <a:gd name="connsiteY3" fmla="*/ 0 h 1213555"/>
                  <a:gd name="connsiteX4" fmla="*/ 1048421 w 1048421"/>
                  <a:gd name="connsiteY4" fmla="*/ 873910 h 1213555"/>
                  <a:gd name="connsiteX5" fmla="*/ 737812 w 1048421"/>
                  <a:gd name="connsiteY5" fmla="*/ 1213555 h 1213555"/>
                  <a:gd name="connsiteX6" fmla="*/ 559535 w 1048421"/>
                  <a:gd name="connsiteY6" fmla="*/ 615385 h 1213555"/>
                  <a:gd name="connsiteX7" fmla="*/ 27946 w 1048421"/>
                  <a:gd name="connsiteY7" fmla="*/ 1030120 h 1213555"/>
                  <a:gd name="connsiteX0" fmla="*/ 27946 w 1048421"/>
                  <a:gd name="connsiteY0" fmla="*/ 1030120 h 1213555"/>
                  <a:gd name="connsiteX1" fmla="*/ 0 w 1048421"/>
                  <a:gd name="connsiteY1" fmla="*/ 369570 h 1213555"/>
                  <a:gd name="connsiteX2" fmla="*/ 244814 w 1048421"/>
                  <a:gd name="connsiteY2" fmla="*/ 81205 h 1213555"/>
                  <a:gd name="connsiteX3" fmla="*/ 954447 w 1048421"/>
                  <a:gd name="connsiteY3" fmla="*/ 0 h 1213555"/>
                  <a:gd name="connsiteX4" fmla="*/ 1048421 w 1048421"/>
                  <a:gd name="connsiteY4" fmla="*/ 873910 h 1213555"/>
                  <a:gd name="connsiteX5" fmla="*/ 737812 w 1048421"/>
                  <a:gd name="connsiteY5" fmla="*/ 1213555 h 1213555"/>
                  <a:gd name="connsiteX6" fmla="*/ 372845 w 1048421"/>
                  <a:gd name="connsiteY6" fmla="*/ 1213555 h 1213555"/>
                  <a:gd name="connsiteX7" fmla="*/ 27946 w 1048421"/>
                  <a:gd name="connsiteY7" fmla="*/ 1030120 h 1213555"/>
                  <a:gd name="connsiteX0" fmla="*/ 27946 w 1048421"/>
                  <a:gd name="connsiteY0" fmla="*/ 1023396 h 1206831"/>
                  <a:gd name="connsiteX1" fmla="*/ 0 w 1048421"/>
                  <a:gd name="connsiteY1" fmla="*/ 362846 h 1206831"/>
                  <a:gd name="connsiteX2" fmla="*/ 244814 w 1048421"/>
                  <a:gd name="connsiteY2" fmla="*/ 74481 h 1206831"/>
                  <a:gd name="connsiteX3" fmla="*/ 951086 w 1048421"/>
                  <a:gd name="connsiteY3" fmla="*/ 0 h 1206831"/>
                  <a:gd name="connsiteX4" fmla="*/ 1048421 w 1048421"/>
                  <a:gd name="connsiteY4" fmla="*/ 867186 h 1206831"/>
                  <a:gd name="connsiteX5" fmla="*/ 737812 w 1048421"/>
                  <a:gd name="connsiteY5" fmla="*/ 1206831 h 1206831"/>
                  <a:gd name="connsiteX6" fmla="*/ 372845 w 1048421"/>
                  <a:gd name="connsiteY6" fmla="*/ 1206831 h 1206831"/>
                  <a:gd name="connsiteX7" fmla="*/ 27946 w 1048421"/>
                  <a:gd name="connsiteY7" fmla="*/ 1023396 h 1206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8421" h="1206831">
                    <a:moveTo>
                      <a:pt x="27946" y="1023396"/>
                    </a:moveTo>
                    <a:cubicBezTo>
                      <a:pt x="26251" y="809563"/>
                      <a:pt x="1695" y="576679"/>
                      <a:pt x="0" y="362846"/>
                    </a:cubicBezTo>
                    <a:lnTo>
                      <a:pt x="244814" y="74481"/>
                    </a:lnTo>
                    <a:lnTo>
                      <a:pt x="951086" y="0"/>
                    </a:lnTo>
                    <a:lnTo>
                      <a:pt x="1048421" y="867186"/>
                    </a:lnTo>
                    <a:lnTo>
                      <a:pt x="737812" y="1206831"/>
                    </a:lnTo>
                    <a:lnTo>
                      <a:pt x="372845" y="1206831"/>
                    </a:lnTo>
                    <a:lnTo>
                      <a:pt x="27946" y="102339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E0CEC5F-1181-5BB1-0F8D-39181665D8C0}"/>
                  </a:ext>
                </a:extLst>
              </p:cNvPr>
              <p:cNvCxnSpPr>
                <a:endCxn id="29" idx="2"/>
              </p:cNvCxnSpPr>
              <p:nvPr/>
            </p:nvCxnSpPr>
            <p:spPr>
              <a:xfrm flipH="1" flipV="1">
                <a:off x="5551594" y="2725965"/>
                <a:ext cx="331681" cy="2896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7AF2D9AC-F75E-B7F8-0681-D521D6B3DE5A}"/>
                  </a:ext>
                </a:extLst>
              </p:cNvPr>
              <p:cNvCxnSpPr>
                <a:cxnSpLocks/>
                <a:stCxn id="29" idx="1"/>
              </p:cNvCxnSpPr>
              <p:nvPr/>
            </p:nvCxnSpPr>
            <p:spPr>
              <a:xfrm>
                <a:off x="5306780" y="3014330"/>
                <a:ext cx="57649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848192D6-045A-67FF-A00F-944ACE7D7F01}"/>
                  </a:ext>
                </a:extLst>
              </p:cNvPr>
              <p:cNvCxnSpPr>
                <a:cxnSpLocks/>
                <a:stCxn id="29" idx="3"/>
              </p:cNvCxnSpPr>
              <p:nvPr/>
            </p:nvCxnSpPr>
            <p:spPr>
              <a:xfrm flipH="1">
                <a:off x="5883275" y="2651484"/>
                <a:ext cx="374591" cy="3615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ADC2CFEB-BFB2-22CC-8D8A-5CCBF4E7A0D9}"/>
                  </a:ext>
                </a:extLst>
              </p:cNvPr>
              <p:cNvCxnSpPr>
                <a:cxnSpLocks/>
                <a:stCxn id="29" idx="4"/>
              </p:cNvCxnSpPr>
              <p:nvPr/>
            </p:nvCxnSpPr>
            <p:spPr>
              <a:xfrm flipH="1" flipV="1">
                <a:off x="5883275" y="3013051"/>
                <a:ext cx="471926" cy="50561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368CEB74-DD40-9249-ADD2-6DFE044424E6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5334726" y="3013051"/>
                <a:ext cx="548549" cy="66182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D98A65CC-76E4-C198-9A4F-DCFEC396066A}"/>
                  </a:ext>
                </a:extLst>
              </p:cNvPr>
              <p:cNvCxnSpPr>
                <a:cxnSpLocks/>
                <a:stCxn id="29" idx="6"/>
              </p:cNvCxnSpPr>
              <p:nvPr/>
            </p:nvCxnSpPr>
            <p:spPr>
              <a:xfrm flipV="1">
                <a:off x="5679625" y="3013051"/>
                <a:ext cx="203650" cy="8452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472E612C-C9F4-0C9B-0DAD-A1A69AD5DB4F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H="1" flipV="1">
                <a:off x="5883275" y="3013051"/>
                <a:ext cx="161317" cy="8452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8" name="図 37" descr="建物, 傘, 屋外, 大きい が含まれている画像&#10;&#10;自動的に生成された説明">
              <a:extLst>
                <a:ext uri="{FF2B5EF4-FFF2-40B4-BE49-F238E27FC236}">
                  <a16:creationId xmlns:a16="http://schemas.microsoft.com/office/drawing/2014/main" id="{E0C17C21-931F-8216-8FAE-6E136035E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288" y="2091706"/>
              <a:ext cx="1027057" cy="1027057"/>
            </a:xfrm>
            <a:prstGeom prst="rect">
              <a:avLst/>
            </a:prstGeom>
          </p:spPr>
        </p:pic>
        <p:sp>
          <p:nvSpPr>
            <p:cNvPr id="41" name="右矢印 40">
              <a:extLst>
                <a:ext uri="{FF2B5EF4-FFF2-40B4-BE49-F238E27FC236}">
                  <a16:creationId xmlns:a16="http://schemas.microsoft.com/office/drawing/2014/main" id="{1C306934-9A47-29BC-86CE-F10C8E7FBEC8}"/>
                </a:ext>
              </a:extLst>
            </p:cNvPr>
            <p:cNvSpPr/>
            <p:nvPr/>
          </p:nvSpPr>
          <p:spPr>
            <a:xfrm>
              <a:off x="3030062" y="2458106"/>
              <a:ext cx="425873" cy="294256"/>
            </a:xfrm>
            <a:prstGeom prst="rightArrow">
              <a:avLst>
                <a:gd name="adj1" fmla="val 32169"/>
                <a:gd name="adj2" fmla="val 794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977B851E-8668-96E2-5856-F4070490F78F}"/>
                </a:ext>
              </a:extLst>
            </p:cNvPr>
            <p:cNvSpPr txBox="1"/>
            <p:nvPr/>
          </p:nvSpPr>
          <p:spPr>
            <a:xfrm>
              <a:off x="5064912" y="2359013"/>
              <a:ext cx="57649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3200" b="1" dirty="0"/>
                <a:t>+</a:t>
              </a:r>
              <a:endParaRPr kumimoji="1" lang="ja-JP" altLang="en-US" sz="3200" b="1"/>
            </a:p>
          </p:txBody>
        </p: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E5CBCD9-6D0D-F155-C416-C4123FC8BA58}"/>
              </a:ext>
            </a:extLst>
          </p:cNvPr>
          <p:cNvSpPr txBox="1"/>
          <p:nvPr/>
        </p:nvSpPr>
        <p:spPr>
          <a:xfrm>
            <a:off x="246122" y="3261581"/>
            <a:ext cx="8790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Well-known </a:t>
            </a:r>
            <a:r>
              <a:rPr lang="en-US" altLang="ja-JP" sz="2400" dirty="0" err="1"/>
              <a:t>polyhedra</a:t>
            </a:r>
            <a:r>
              <a:rPr lang="en-US" altLang="ja-JP" sz="2400" dirty="0"/>
              <a:t> show vertex counts increasing by 1 or 2.</a:t>
            </a:r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3DDD7141-7181-1073-19F5-8B4D9E4A6913}"/>
              </a:ext>
            </a:extLst>
          </p:cNvPr>
          <p:cNvGrpSpPr/>
          <p:nvPr/>
        </p:nvGrpSpPr>
        <p:grpSpPr>
          <a:xfrm>
            <a:off x="430565" y="3719873"/>
            <a:ext cx="8282871" cy="1189176"/>
            <a:chOff x="474150" y="3719873"/>
            <a:chExt cx="8282871" cy="1189176"/>
          </a:xfrm>
        </p:grpSpPr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BF2098D7-F234-A04D-202E-D0526F769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50" y="3719873"/>
              <a:ext cx="948519" cy="1188000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4444E3CC-6B07-111C-9E58-18FABC9B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0467" y="3721049"/>
              <a:ext cx="993465" cy="1188000"/>
            </a:xfrm>
            <a:prstGeom prst="rect">
              <a:avLst/>
            </a:prstGeom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9BCFC6C0-4AAC-AB13-D395-72E647DF0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946" y="3721049"/>
              <a:ext cx="1022901" cy="1188000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F2D6951B-A1BF-32A6-9E53-97BDC268D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3241" y="3721049"/>
              <a:ext cx="968715" cy="1188000"/>
            </a:xfrm>
            <a:prstGeom prst="rect">
              <a:avLst/>
            </a:prstGeom>
          </p:spPr>
        </p:pic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DB5AB35F-6F84-9CC6-5E6B-F312F9A7C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3472" y="3721049"/>
              <a:ext cx="1207767" cy="1188000"/>
            </a:xfrm>
            <a:prstGeom prst="rect">
              <a:avLst/>
            </a:prstGeom>
          </p:spPr>
        </p:pic>
        <p:pic>
          <p:nvPicPr>
            <p:cNvPr id="57" name="図 56">
              <a:extLst>
                <a:ext uri="{FF2B5EF4-FFF2-40B4-BE49-F238E27FC236}">
                  <a16:creationId xmlns:a16="http://schemas.microsoft.com/office/drawing/2014/main" id="{4F621198-ADED-F3D6-10D5-BDFC3BF1A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07364" y="3721049"/>
              <a:ext cx="1449657" cy="1188000"/>
            </a:xfrm>
            <a:prstGeom prst="rect">
              <a:avLst/>
            </a:prstGeom>
          </p:spPr>
        </p:pic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44280FA-C6FB-E574-A08B-3CAC65DB89F7}"/>
              </a:ext>
            </a:extLst>
          </p:cNvPr>
          <p:cNvSpPr txBox="1"/>
          <p:nvPr/>
        </p:nvSpPr>
        <p:spPr>
          <a:xfrm>
            <a:off x="612052" y="4933868"/>
            <a:ext cx="1822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2"/>
                </a:solidFill>
              </a:rPr>
              <a:t>Pyramid</a:t>
            </a:r>
            <a:endParaRPr kumimoji="1" lang="ja-JP" altLang="en-US" sz="2000" b="1">
              <a:solidFill>
                <a:schemeClr val="tx2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A914859-7357-4FC0-AB75-75D39CB87CD0}"/>
              </a:ext>
            </a:extLst>
          </p:cNvPr>
          <p:cNvSpPr txBox="1"/>
          <p:nvPr/>
        </p:nvSpPr>
        <p:spPr>
          <a:xfrm>
            <a:off x="3429980" y="4933868"/>
            <a:ext cx="1822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2"/>
                </a:solidFill>
              </a:rPr>
              <a:t>Bipyramid</a:t>
            </a:r>
            <a:endParaRPr kumimoji="1" lang="ja-JP" altLang="en-US" sz="2000" b="1">
              <a:solidFill>
                <a:schemeClr val="tx2"/>
              </a:solidFill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E6EAB7F-1A4A-B490-6BFE-5804C6FFB2E5}"/>
              </a:ext>
            </a:extLst>
          </p:cNvPr>
          <p:cNvSpPr txBox="1"/>
          <p:nvPr/>
        </p:nvSpPr>
        <p:spPr>
          <a:xfrm>
            <a:off x="6371293" y="4933868"/>
            <a:ext cx="1822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2"/>
                </a:solidFill>
              </a:rPr>
              <a:t>Prism</a:t>
            </a:r>
            <a:endParaRPr kumimoji="1" lang="ja-JP" altLang="en-US" sz="2000" b="1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1CED8876-13A2-B6A3-6B08-6D92325CCC9C}"/>
                  </a:ext>
                </a:extLst>
              </p:cNvPr>
              <p:cNvSpPr txBox="1"/>
              <p:nvPr/>
            </p:nvSpPr>
            <p:spPr>
              <a:xfrm>
                <a:off x="246122" y="1272442"/>
                <a:ext cx="8650835" cy="873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When a polyhedron is divided into a single part, the resulting cutting plane forms an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-</a:t>
                </a:r>
                <a:r>
                  <a:rPr kumimoji="1" lang="en-US" altLang="ja-JP" sz="2400" dirty="0" err="1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gon</a:t>
                </a:r>
                <a:r>
                  <a:rPr kumimoji="1"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1CED8876-13A2-B6A3-6B08-6D92325C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22" y="1272442"/>
                <a:ext cx="8650835" cy="873316"/>
              </a:xfrm>
              <a:prstGeom prst="rect">
                <a:avLst/>
              </a:prstGeom>
              <a:blipFill>
                <a:blip r:embed="rId9"/>
                <a:stretch>
                  <a:fillRect l="-1026" t="-4348" b="-14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CDEC3BB-2AC9-DE11-312D-F89C83AC2C3E}"/>
              </a:ext>
            </a:extLst>
          </p:cNvPr>
          <p:cNvSpPr txBox="1"/>
          <p:nvPr/>
        </p:nvSpPr>
        <p:spPr>
          <a:xfrm>
            <a:off x="270119" y="5486943"/>
            <a:ext cx="8625990" cy="873316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lIns="14400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ja-JP" sz="2400" dirty="0"/>
              <a:t>We extracted series of polyhedral graphs for each number of vertices, based on shared structural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23698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8" grpId="0"/>
      <p:bldP spid="59" grpId="0"/>
      <p:bldP spid="60" grpId="0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1A3C8C-CCB0-A676-30EE-19B9F113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Focused Structural C</a:t>
            </a:r>
            <a:r>
              <a:rPr kumimoji="1" lang="en-US" altLang="ja-JP" dirty="0"/>
              <a:t>haracteristics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93B398-4F00-8CC0-8609-43102F96B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3D51EF8-4D96-A1D9-124C-2E6D0921F786}"/>
                  </a:ext>
                </a:extLst>
              </p:cNvPr>
              <p:cNvSpPr/>
              <p:nvPr/>
            </p:nvSpPr>
            <p:spPr>
              <a:xfrm>
                <a:off x="266311" y="1757851"/>
                <a:ext cx="8611377" cy="1838789"/>
              </a:xfrm>
              <a:prstGeom prst="rect">
                <a:avLst/>
              </a:prstGeom>
              <a:solidFill>
                <a:srgbClr val="FAFFFE"/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/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 degree distributions of well-known </a:t>
                </a:r>
                <a:r>
                  <a:rPr kumimoji="1" lang="en-US" altLang="ja-JP" sz="24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polyhedra</a:t>
                </a: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follow this structure: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kumimoji="1" lang="en-US" altLang="ja-JP" sz="2400" i="1" spc="-3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ja-JP" sz="2400" i="1" spc="-3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[ </m:t>
                    </m:r>
                    <m:r>
                      <a:rPr kumimoji="1" lang="en-US" altLang="ja-JP" sz="2400" i="1" spc="-3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𝑗</m:t>
                    </m:r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spc="-30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kumimoji="1" lang="en-US" altLang="ja-JP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ja-JP" sz="7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Each pair [𝑑,𝑐] represents: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	𝑑 : vertex degree	𝑐 : #(vertices with degree 𝑑)</a:t>
                </a: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3D51EF8-4D96-A1D9-124C-2E6D0921F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1757851"/>
                <a:ext cx="8611377" cy="1838789"/>
              </a:xfrm>
              <a:prstGeom prst="rect">
                <a:avLst/>
              </a:prstGeom>
              <a:blipFill>
                <a:blip r:embed="rId2"/>
                <a:stretch>
                  <a:fillRect l="-441" b="-5405"/>
                </a:stretch>
              </a:blip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89791A-A7B1-3F0C-FBA5-034CBA51B7FE}"/>
              </a:ext>
            </a:extLst>
          </p:cNvPr>
          <p:cNvSpPr txBox="1"/>
          <p:nvPr/>
        </p:nvSpPr>
        <p:spPr>
          <a:xfrm>
            <a:off x="266311" y="1296186"/>
            <a:ext cx="8611377" cy="461665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Observation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27D202F-B00E-EADA-B90E-E2B5BD838C40}"/>
              </a:ext>
            </a:extLst>
          </p:cNvPr>
          <p:cNvCxnSpPr/>
          <p:nvPr/>
        </p:nvCxnSpPr>
        <p:spPr>
          <a:xfrm>
            <a:off x="357555" y="2719494"/>
            <a:ext cx="8388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03113A8-8E3E-8BAE-AF96-E75C5D8F1F45}"/>
              </a:ext>
            </a:extLst>
          </p:cNvPr>
          <p:cNvSpPr txBox="1"/>
          <p:nvPr/>
        </p:nvSpPr>
        <p:spPr>
          <a:xfrm>
            <a:off x="6359153" y="3720667"/>
            <a:ext cx="2608968" cy="2668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9000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4: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5: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6: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5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</a:t>
            </a:r>
            <a:r>
              <a:rPr lang="en-US" altLang="ja-JP" b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5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6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6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7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</a:t>
            </a:r>
            <a:r>
              <a:rPr lang="en-US" altLang="ja-JP" b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7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8</a:t>
            </a:r>
            <a:r>
              <a:rPr lang="en-US" altLang="ja-JP" b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,1</a:t>
            </a:r>
            <a:r>
              <a:rPr lang="en-US" altLang="ja-JP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[3,</a:t>
            </a:r>
            <a:r>
              <a:rPr lang="en-US" altLang="ja-JP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][</a:t>
            </a:r>
            <a:r>
              <a:rPr lang="en-US" altLang="ja-JP" b="0" dirty="0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altLang="ja-JP" b="0" dirty="0">
                <a:effectLst/>
                <a:latin typeface="Menlo" panose="020B0609030804020204" pitchFamily="49" charset="0"/>
              </a:rPr>
              <a:t>,1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14AF41D-C509-17BA-803C-C23B9EB2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3" y="4279671"/>
            <a:ext cx="1437154" cy="180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ADACCEE-E711-8DF6-A17F-5D0B1CB27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33" y="4279671"/>
            <a:ext cx="1377654" cy="180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D6E41C0-852A-9965-1C3F-7AB27F60C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180" y="4279671"/>
            <a:ext cx="1451396" cy="180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756FBBB-BD0F-F164-7C07-CE8708B3A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442" y="4279671"/>
            <a:ext cx="1505226" cy="18000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ED3E802-DC5B-1A70-AB7F-82E62CE68654}"/>
              </a:ext>
            </a:extLst>
          </p:cNvPr>
          <p:cNvSpPr txBox="1"/>
          <p:nvPr/>
        </p:nvSpPr>
        <p:spPr>
          <a:xfrm>
            <a:off x="265420" y="3698221"/>
            <a:ext cx="2025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solidFill>
                  <a:schemeClr val="tx2"/>
                </a:solidFill>
              </a:rPr>
              <a:t>Pyramid</a:t>
            </a:r>
            <a:endParaRPr kumimoji="1" lang="ja-JP" altLang="en-US" sz="2400" b="1">
              <a:solidFill>
                <a:schemeClr val="tx2"/>
              </a:solidFill>
            </a:endParaRPr>
          </a:p>
        </p:txBody>
      </p:sp>
      <p:sp>
        <p:nvSpPr>
          <p:cNvPr id="20" name="右矢印吹き出し 19">
            <a:extLst>
              <a:ext uri="{FF2B5EF4-FFF2-40B4-BE49-F238E27FC236}">
                <a16:creationId xmlns:a16="http://schemas.microsoft.com/office/drawing/2014/main" id="{F50373A7-7737-B705-DF4B-1ADBD39FF00C}"/>
              </a:ext>
            </a:extLst>
          </p:cNvPr>
          <p:cNvSpPr/>
          <p:nvPr/>
        </p:nvSpPr>
        <p:spPr>
          <a:xfrm>
            <a:off x="3374183" y="3860800"/>
            <a:ext cx="4117181" cy="648833"/>
          </a:xfrm>
          <a:prstGeom prst="rightArrowCallout">
            <a:avLst>
              <a:gd name="adj1" fmla="val 16072"/>
              <a:gd name="adj2" fmla="val 24391"/>
              <a:gd name="adj3" fmla="val 34853"/>
              <a:gd name="adj4" fmla="val 9007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en-US" altLang="ja-JP" sz="2000" dirty="0">
                <a:solidFill>
                  <a:schemeClr val="tx1"/>
                </a:solidFill>
              </a:rPr>
              <a:t>When 𝑛 increases by 1, the values increase stepwise by 1.</a:t>
            </a:r>
            <a:endParaRPr lang="ja-JP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4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D20C7-2797-7938-10BD-C39986BAD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2DC87-B743-ADAF-9B5B-90937E95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Focused Structural C</a:t>
            </a:r>
            <a:r>
              <a:rPr kumimoji="1" lang="en-US" altLang="ja-JP" dirty="0"/>
              <a:t>haracteristics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9DCF76-7AE9-D3B0-3179-E0DCAD6A6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854FAF6-1929-B83D-6C39-4F2DDD6C60D8}"/>
                  </a:ext>
                </a:extLst>
              </p:cNvPr>
              <p:cNvSpPr/>
              <p:nvPr/>
            </p:nvSpPr>
            <p:spPr>
              <a:xfrm>
                <a:off x="266311" y="1757851"/>
                <a:ext cx="8611377" cy="1838789"/>
              </a:xfrm>
              <a:prstGeom prst="rect">
                <a:avLst/>
              </a:prstGeom>
              <a:solidFill>
                <a:srgbClr val="FAFFFE"/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/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 degree distributions of well-known </a:t>
                </a:r>
                <a:r>
                  <a:rPr kumimoji="1" lang="en-US" altLang="ja-JP" sz="24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polyhedra</a:t>
                </a: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follow this structure: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ja-JP" sz="2400" b="0" i="1" spc="-3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kumimoji="1" lang="en-US" altLang="ja-JP" sz="2400" i="1" spc="-3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ja-JP" sz="2400" i="1" spc="-3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[ </m:t>
                    </m:r>
                    <m:r>
                      <a:rPr kumimoji="1" lang="en-US" altLang="ja-JP" sz="2400" i="1" spc="-3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𝑗</m:t>
                    </m:r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spc="-30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2400" b="0" i="1" spc="-3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kumimoji="1" lang="en-US" altLang="ja-JP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ja-JP" sz="7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Each pair [𝑑,𝑐] represents: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	𝑑 : vertex degree	𝑐 : #(vertices with degree 𝑑)</a:t>
                </a: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854FAF6-1929-B83D-6C39-4F2DDD6C6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1757851"/>
                <a:ext cx="8611377" cy="1838789"/>
              </a:xfrm>
              <a:prstGeom prst="rect">
                <a:avLst/>
              </a:prstGeom>
              <a:blipFill>
                <a:blip r:embed="rId2"/>
                <a:stretch>
                  <a:fillRect l="-441" b="-5405"/>
                </a:stretch>
              </a:blip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A7AAF2-F4AA-9543-EE77-A53E3F0D2638}"/>
              </a:ext>
            </a:extLst>
          </p:cNvPr>
          <p:cNvSpPr txBox="1"/>
          <p:nvPr/>
        </p:nvSpPr>
        <p:spPr>
          <a:xfrm>
            <a:off x="266311" y="1296186"/>
            <a:ext cx="8611377" cy="461665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Observation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F0B26BF-D208-BE8C-2859-1E8641B681ED}"/>
              </a:ext>
            </a:extLst>
          </p:cNvPr>
          <p:cNvCxnSpPr/>
          <p:nvPr/>
        </p:nvCxnSpPr>
        <p:spPr>
          <a:xfrm>
            <a:off x="357555" y="2719494"/>
            <a:ext cx="8388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AAFC20-AA3D-D0E5-DFDC-B9837A3D3704}"/>
              </a:ext>
            </a:extLst>
          </p:cNvPr>
          <p:cNvSpPr txBox="1"/>
          <p:nvPr/>
        </p:nvSpPr>
        <p:spPr>
          <a:xfrm>
            <a:off x="6359153" y="3720667"/>
            <a:ext cx="2608968" cy="2668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9000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5: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[4,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4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4</a:t>
            </a:r>
            <a:r>
              <a:rPr lang="en-US" altLang="ja-JP" dirty="0">
                <a:solidFill>
                  <a:srgbClr val="3B3B3B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[4,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5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5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,2</a:t>
            </a:r>
            <a:r>
              <a:rPr lang="en-US" altLang="ja-JP" dirty="0">
                <a:solidFill>
                  <a:srgbClr val="3B3B3B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[4,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6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][6,2]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[4,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7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][7,2]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][8,2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]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[9,2]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04249A0-4B4C-23A5-153A-6611C15CFA05}"/>
              </a:ext>
            </a:extLst>
          </p:cNvPr>
          <p:cNvSpPr txBox="1"/>
          <p:nvPr/>
        </p:nvSpPr>
        <p:spPr>
          <a:xfrm>
            <a:off x="265420" y="3698221"/>
            <a:ext cx="2025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solidFill>
                  <a:schemeClr val="tx2"/>
                </a:solidFill>
              </a:rPr>
              <a:t>Bipyramid</a:t>
            </a:r>
            <a:endParaRPr kumimoji="1" lang="ja-JP" altLang="en-US" sz="2400" b="1">
              <a:solidFill>
                <a:schemeClr val="tx2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34647C4-A926-AF36-52D5-51C040D2F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7" y="4372298"/>
            <a:ext cx="1549841" cy="180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279DA14-9BBB-285B-E3F5-92C6C289E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747" y="4372298"/>
            <a:ext cx="1467776" cy="18000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E9E9558-8A07-A587-40C5-CC105854C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761" y="4372298"/>
            <a:ext cx="1194231" cy="1800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5D56136-3594-280C-DD4C-A12965735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230" y="4372298"/>
            <a:ext cx="123370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4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B619-81E8-EAFB-179D-D1D759C2C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F63FB-46B7-89F0-31DD-DC0D189B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Focused Structural C</a:t>
            </a:r>
            <a:r>
              <a:rPr kumimoji="1" lang="en-US" altLang="ja-JP" dirty="0"/>
              <a:t>haracteristics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5D1D36D-550F-3C78-A536-6BD168921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2C1A59C7-0E99-E5F2-359E-90D395B59E90}"/>
                  </a:ext>
                </a:extLst>
              </p:cNvPr>
              <p:cNvSpPr/>
              <p:nvPr/>
            </p:nvSpPr>
            <p:spPr>
              <a:xfrm>
                <a:off x="266311" y="1757851"/>
                <a:ext cx="8611377" cy="1838789"/>
              </a:xfrm>
              <a:prstGeom prst="rect">
                <a:avLst/>
              </a:prstGeom>
              <a:solidFill>
                <a:srgbClr val="FAFFFE"/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/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 degree distributions of well-known </a:t>
                </a:r>
                <a:r>
                  <a:rPr kumimoji="1" lang="en-US" altLang="ja-JP" sz="24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polyhedra</a:t>
                </a: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follow this structure: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ja-JP" sz="2400" b="0" i="1" spc="-3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kumimoji="1" lang="en-US" altLang="ja-JP" sz="2400" i="1" spc="-3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ja-JP" sz="2400" i="1" spc="-3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[ </m:t>
                    </m:r>
                    <m:r>
                      <a:rPr kumimoji="1" lang="en-US" altLang="ja-JP" sz="2400" i="1" spc="-3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𝑗</m:t>
                    </m:r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spc="-30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2400" b="0" i="1" spc="-3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kumimoji="1" lang="en-US" altLang="ja-JP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ja-JP" sz="7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Each pair [𝑑,𝑐] represents: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	𝑑 : vertex degree	𝑐 : #(vertices with degree 𝑑)</a:t>
                </a: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2C1A59C7-0E99-E5F2-359E-90D395B59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1757851"/>
                <a:ext cx="8611377" cy="1838789"/>
              </a:xfrm>
              <a:prstGeom prst="rect">
                <a:avLst/>
              </a:prstGeom>
              <a:blipFill>
                <a:blip r:embed="rId2"/>
                <a:stretch>
                  <a:fillRect l="-441" b="-5405"/>
                </a:stretch>
              </a:blip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AF93C6B-7133-03CA-15EC-0DD33C490EC6}"/>
              </a:ext>
            </a:extLst>
          </p:cNvPr>
          <p:cNvSpPr txBox="1"/>
          <p:nvPr/>
        </p:nvSpPr>
        <p:spPr>
          <a:xfrm>
            <a:off x="266311" y="1296186"/>
            <a:ext cx="8611377" cy="461665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Observation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6EB532F-F6A1-07E4-F058-610B94978A8E}"/>
              </a:ext>
            </a:extLst>
          </p:cNvPr>
          <p:cNvCxnSpPr/>
          <p:nvPr/>
        </p:nvCxnSpPr>
        <p:spPr>
          <a:xfrm>
            <a:off x="357555" y="2719494"/>
            <a:ext cx="8388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03D674-E3B5-D4FB-C3CB-330C37220BB2}"/>
              </a:ext>
            </a:extLst>
          </p:cNvPr>
          <p:cNvSpPr txBox="1"/>
          <p:nvPr/>
        </p:nvSpPr>
        <p:spPr>
          <a:xfrm>
            <a:off x="6971354" y="3805521"/>
            <a:ext cx="1980978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9000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6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8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10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12:</a:t>
            </a:r>
            <a:r>
              <a:rPr lang="en-US" altLang="ja-JP" dirty="0">
                <a:solidFill>
                  <a:srgbClr val="3B3B3B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12</a:t>
            </a:r>
            <a:r>
              <a:rPr lang="en-US" altLang="ja-JP" dirty="0">
                <a:highlight>
                  <a:srgbClr val="FFFF00"/>
                </a:highlight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BD0F72-4D49-6362-EEB0-7E68A0C8EFA9}"/>
              </a:ext>
            </a:extLst>
          </p:cNvPr>
          <p:cNvSpPr txBox="1"/>
          <p:nvPr/>
        </p:nvSpPr>
        <p:spPr>
          <a:xfrm>
            <a:off x="265420" y="3698221"/>
            <a:ext cx="2025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solidFill>
                  <a:schemeClr val="tx2"/>
                </a:solidFill>
              </a:rPr>
              <a:t>Prism</a:t>
            </a:r>
            <a:endParaRPr kumimoji="1" lang="ja-JP" altLang="en-US" sz="2400" b="1">
              <a:solidFill>
                <a:schemeClr val="tx2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8F49A71-5913-20FE-DE0A-EC17EEF9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05" y="4160056"/>
            <a:ext cx="1244366" cy="1224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EB5A56-1E04-ED97-04F0-ED30202FD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147" y="4160056"/>
            <a:ext cx="1493586" cy="1224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9B0934E-10A8-C401-8454-0573AD07F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471" y="4160056"/>
            <a:ext cx="1702958" cy="1224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6CA31E8-6F17-96B5-1A06-3FE594482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20" y="4160056"/>
            <a:ext cx="1504772" cy="1224000"/>
          </a:xfrm>
          <a:prstGeom prst="rect">
            <a:avLst/>
          </a:prstGeom>
        </p:spPr>
      </p:pic>
      <p:sp>
        <p:nvSpPr>
          <p:cNvPr id="21" name="右矢印吹き出し 20">
            <a:extLst>
              <a:ext uri="{FF2B5EF4-FFF2-40B4-BE49-F238E27FC236}">
                <a16:creationId xmlns:a16="http://schemas.microsoft.com/office/drawing/2014/main" id="{512B7E57-FAC2-1E9F-CABA-93DB419A578C}"/>
              </a:ext>
            </a:extLst>
          </p:cNvPr>
          <p:cNvSpPr/>
          <p:nvPr/>
        </p:nvSpPr>
        <p:spPr>
          <a:xfrm>
            <a:off x="3374183" y="3860800"/>
            <a:ext cx="4117181" cy="648833"/>
          </a:xfrm>
          <a:prstGeom prst="rightArrowCallout">
            <a:avLst>
              <a:gd name="adj1" fmla="val 16072"/>
              <a:gd name="adj2" fmla="val 24391"/>
              <a:gd name="adj3" fmla="val 34853"/>
              <a:gd name="adj4" fmla="val 90075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en-US" altLang="ja-JP" sz="2000" dirty="0">
                <a:solidFill>
                  <a:schemeClr val="tx1"/>
                </a:solidFill>
              </a:rPr>
              <a:t>When 𝑛 increases by 2, the values increase stepwise by 2.</a:t>
            </a:r>
            <a:endParaRPr lang="ja-JP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7719CA7-08D5-0C7F-6276-67F1E0475B7B}"/>
                  </a:ext>
                </a:extLst>
              </p:cNvPr>
              <p:cNvSpPr/>
              <p:nvPr/>
            </p:nvSpPr>
            <p:spPr>
              <a:xfrm>
                <a:off x="260322" y="5916929"/>
                <a:ext cx="8631565" cy="534829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72000" rIns="180000" bIns="216000" rtlCol="0" anchor="t"/>
              <a:lstStyle/>
              <a:p>
                <a:pPr>
                  <a:lnSpc>
                    <a:spcPct val="12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We focus on sequences of the form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ja-JP" sz="2400" b="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…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kumimoji="1" lang="en-US" altLang="ja-JP" sz="2400" i="1" spc="-3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ja-JP" sz="2400" i="1" spc="-3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[ </m:t>
                    </m:r>
                    <m:r>
                      <a:rPr kumimoji="1" lang="en-US" altLang="ja-JP" sz="2400" i="1" spc="-3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𝑗</m:t>
                    </m:r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i="1" spc="-30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2400" i="1" spc="-30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kumimoji="1" lang="en-US" altLang="ja-JP" sz="2400" i="1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  <a:endParaRPr kumimoji="1" lang="ja-JP" altLang="en-US" sz="2400" i="1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accent5">
                      <a:lumMod val="50000"/>
                    </a:schemeClr>
                  </a:buClr>
                </a:pPr>
                <a:endParaRPr kumimoji="1" lang="ja-JP" alt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7719CA7-08D5-0C7F-6276-67F1E0475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22" y="5916929"/>
                <a:ext cx="8631565" cy="534829"/>
              </a:xfrm>
              <a:prstGeom prst="rect">
                <a:avLst/>
              </a:prstGeom>
              <a:blipFill>
                <a:blip r:embed="rId7"/>
                <a:stretch>
                  <a:fillRect l="-293" b="-17778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0060355-878E-7F53-A3D7-AAECDAE7BCF7}"/>
              </a:ext>
            </a:extLst>
          </p:cNvPr>
          <p:cNvSpPr txBox="1"/>
          <p:nvPr/>
        </p:nvSpPr>
        <p:spPr>
          <a:xfrm>
            <a:off x="260322" y="5457572"/>
            <a:ext cx="8631565" cy="46166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From these observations…</a:t>
            </a:r>
          </a:p>
        </p:txBody>
      </p:sp>
    </p:spTree>
    <p:extLst>
      <p:ext uri="{BB962C8B-B14F-4D97-AF65-F5344CB8AC3E}">
        <p14:creationId xmlns:p14="http://schemas.microsoft.com/office/powerpoint/2010/main" val="318473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18AE7-36FC-3EC8-E8A2-FCE16A36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Enumeration of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DE7641-30E9-D61D-D4E0-BF23D62D6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8B6BF061-2374-7AE5-4C34-477CDD2DBD70}"/>
                  </a:ext>
                </a:extLst>
              </p:cNvPr>
              <p:cNvSpPr/>
              <p:nvPr/>
            </p:nvSpPr>
            <p:spPr>
              <a:xfrm>
                <a:off x="266311" y="1744471"/>
                <a:ext cx="8611377" cy="3985769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/>
              <a:lstStyle/>
              <a:p>
                <a:pPr marL="457200" indent="-457200">
                  <a:lnSpc>
                    <a:spcPct val="130000"/>
                  </a:lnSpc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Enumerate non-isomorphic, connected graphs with minimum degree at least 3 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[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python script: nauty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]</a:t>
                </a:r>
              </a:p>
              <a:p>
                <a:pPr marL="457200" indent="-457200">
                  <a:lnSpc>
                    <a:spcPct val="130000"/>
                  </a:lnSpc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Remove non-planar graphs 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[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c++ program: Boost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]</a:t>
                </a:r>
                <a:r>
                  <a:rPr kumimoji="1" lang="ja-JP" altLang="en-US" sz="200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　</a:t>
                </a:r>
                <a:endParaRPr kumimoji="1" lang="en-US" altLang="ja-JP" sz="2400" dirty="0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30000"/>
                  </a:lnSpc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Remove graphs that are not 3-connected 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[python script]</a:t>
                </a:r>
                <a:endParaRPr kumimoji="1" lang="en-US" altLang="ja-JP" sz="2000" dirty="0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30000"/>
                  </a:lnSpc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Extract degree sequences of the form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…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kumimoji="1" lang="en-US" altLang="ja-JP" sz="2400" i="1" spc="-3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ja-JP" sz="2400" i="1" spc="-3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kumimoji="1" lang="en-US" altLang="ja-JP" sz="2400" i="1" spc="-3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kumimoji="1" lang="en-US" altLang="ja-JP" sz="2400" i="1" spc="-3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kumimoji="1" lang="en-US" altLang="ja-JP" sz="2400" i="1" spc="-3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ja-JP" sz="2400" i="1" spc="-3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i="1" spc="-30" dirty="0" err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ja-JP" sz="2400" i="1" spc="-30" dirty="0" err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[python script]</a:t>
                </a:r>
                <a:endParaRPr kumimoji="1" lang="en-US" altLang="ja-JP" sz="2000" dirty="0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30000"/>
                  </a:lnSpc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Apply degree constraints 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[python script]</a:t>
                </a:r>
                <a:endParaRPr kumimoji="1" lang="en-US" altLang="ja-JP" sz="2400" dirty="0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 marL="457200" indent="-457200">
                  <a:lnSpc>
                    <a:spcPct val="130000"/>
                  </a:lnSpc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Export planar drawings as a JSON file 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[python script]</a:t>
                </a:r>
                <a:endParaRPr kumimoji="1" lang="en-US" altLang="ja-JP" sz="2400" dirty="0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8B6BF061-2374-7AE5-4C34-477CDD2DB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1744471"/>
                <a:ext cx="8611377" cy="3985769"/>
              </a:xfrm>
              <a:prstGeom prst="rect">
                <a:avLst/>
              </a:prstGeom>
              <a:blipFill>
                <a:blip r:embed="rId8"/>
                <a:stretch>
                  <a:fillRect l="-294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04EB4B-2B11-9C1B-5305-CD60F312D59E}"/>
              </a:ext>
            </a:extLst>
          </p:cNvPr>
          <p:cNvSpPr txBox="1"/>
          <p:nvPr/>
        </p:nvSpPr>
        <p:spPr>
          <a:xfrm>
            <a:off x="266311" y="1285114"/>
            <a:ext cx="8611377" cy="46166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Program flow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1759BEF-8C0D-82AF-92BF-92DD9011F84C}"/>
              </a:ext>
            </a:extLst>
          </p:cNvPr>
          <p:cNvSpPr txBox="1"/>
          <p:nvPr/>
        </p:nvSpPr>
        <p:spPr>
          <a:xfrm>
            <a:off x="266311" y="5776246"/>
            <a:ext cx="8611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The entire program is available at:	</a:t>
            </a:r>
          </a:p>
          <a:p>
            <a:r>
              <a:rPr lang="en-US" altLang="ja-JP" dirty="0"/>
              <a:t>			</a:t>
            </a:r>
            <a:r>
              <a:rPr lang="en-US" altLang="ja-JP" dirty="0">
                <a:solidFill>
                  <a:schemeClr val="tx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https://github.com/ShiotaTakumi/UM2025/tree/main/src/geng_boost</a:t>
            </a:r>
            <a:endParaRPr lang="en-US" altLang="ja-JP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81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81E32A-BD23-F3D5-3679-0E8379D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List of obtained [deg., </a:t>
            </a:r>
            <a:r>
              <a:rPr kumimoji="1" lang="en-US" altLang="ja-JP" dirty="0" err="1"/>
              <a:t>cnt</a:t>
            </a:r>
            <a:r>
              <a:rPr kumimoji="1"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A07C8B-83FA-31E7-AA95-63EA62D43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B48B39-F0B3-C182-09F5-91358E507BE7}"/>
              </a:ext>
            </a:extLst>
          </p:cNvPr>
          <p:cNvSpPr txBox="1"/>
          <p:nvPr/>
        </p:nvSpPr>
        <p:spPr>
          <a:xfrm>
            <a:off x="418709" y="1665225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76DD741F-EE24-C2D7-15BD-C6C62E53A3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9" y="117280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1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AC0C7B6-63A0-D484-D16B-B1D7008363C6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295EF86D-A32E-A11B-58C6-8F66A90B701A}"/>
              </a:ext>
            </a:extLst>
          </p:cNvPr>
          <p:cNvSpPr txBox="1">
            <a:spLocks/>
          </p:cNvSpPr>
          <p:nvPr/>
        </p:nvSpPr>
        <p:spPr>
          <a:xfrm>
            <a:off x="4754881" y="4005089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4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68AFAB6-2E76-910C-45E4-D3D42955D30E}"/>
              </a:ext>
            </a:extLst>
          </p:cNvPr>
          <p:cNvSpPr txBox="1"/>
          <p:nvPr/>
        </p:nvSpPr>
        <p:spPr>
          <a:xfrm>
            <a:off x="418707" y="4497510"/>
            <a:ext cx="3970412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318B294-B6CD-ADF1-352B-3BDC633C1389}"/>
              </a:ext>
            </a:extLst>
          </p:cNvPr>
          <p:cNvSpPr txBox="1"/>
          <p:nvPr/>
        </p:nvSpPr>
        <p:spPr>
          <a:xfrm>
            <a:off x="4754882" y="1674173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575B46C8-FCC9-9F47-616E-668CBDBEA3EC}"/>
              </a:ext>
            </a:extLst>
          </p:cNvPr>
          <p:cNvSpPr txBox="1">
            <a:spLocks/>
          </p:cNvSpPr>
          <p:nvPr/>
        </p:nvSpPr>
        <p:spPr>
          <a:xfrm>
            <a:off x="418709" y="397365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7D3DFD-12CA-C58F-0687-CFC8231F675B}"/>
              </a:ext>
            </a:extLst>
          </p:cNvPr>
          <p:cNvSpPr txBox="1"/>
          <p:nvPr/>
        </p:nvSpPr>
        <p:spPr>
          <a:xfrm>
            <a:off x="4754882" y="4497510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8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ACC8E-85EE-D154-7523-FF1C065EC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9FD7F-1C0B-3A0E-6911-2378E576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List of obtained [deg., </a:t>
            </a:r>
            <a:r>
              <a:rPr kumimoji="1" lang="en-US" altLang="ja-JP" dirty="0" err="1"/>
              <a:t>cnt</a:t>
            </a:r>
            <a:r>
              <a:rPr kumimoji="1"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E83A3F-BF54-9F18-683B-FA33CEFC6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6F3704-0330-2737-17EE-592330E149D2}"/>
              </a:ext>
            </a:extLst>
          </p:cNvPr>
          <p:cNvSpPr txBox="1"/>
          <p:nvPr/>
        </p:nvSpPr>
        <p:spPr>
          <a:xfrm>
            <a:off x="4754882" y="4125371"/>
            <a:ext cx="3970412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6DADCA-4C2E-85BE-E725-E94DF9816A01}"/>
              </a:ext>
            </a:extLst>
          </p:cNvPr>
          <p:cNvSpPr txBox="1"/>
          <p:nvPr/>
        </p:nvSpPr>
        <p:spPr>
          <a:xfrm>
            <a:off x="4754882" y="1670420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2790FC-662B-A090-674E-74740933FAF9}"/>
              </a:ext>
            </a:extLst>
          </p:cNvPr>
          <p:cNvSpPr txBox="1"/>
          <p:nvPr/>
        </p:nvSpPr>
        <p:spPr>
          <a:xfrm>
            <a:off x="418707" y="4125371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35265249-1870-64D0-AE4B-0AF5A65DBF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7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B4031DC7-C1E2-BBFA-C064-871356BB9A8B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5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7AAF8A5F-AE70-F31D-CA74-2737841AD57D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6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6E752FEC-B94E-BA5C-18F3-8F301C1DADA9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8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FB4F458-381F-29D6-677A-593EAECBE4DA}"/>
              </a:ext>
            </a:extLst>
          </p:cNvPr>
          <p:cNvSpPr txBox="1"/>
          <p:nvPr/>
        </p:nvSpPr>
        <p:spPr>
          <a:xfrm>
            <a:off x="418707" y="1678759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</p:spTree>
    <p:extLst>
      <p:ext uri="{BB962C8B-B14F-4D97-AF65-F5344CB8AC3E}">
        <p14:creationId xmlns:p14="http://schemas.microsoft.com/office/powerpoint/2010/main" val="307032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5CAEC-CCD1-8C0F-67CB-619D18D9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B6CA45-6510-EFE3-F52A-14BE1CE3D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7943202-363C-045B-DDD6-FC08EED0B4E8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5516CFD-56AB-D645-9DE1-AE292E2EF97D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85124A-37AE-E28B-D833-36D4EC7D4ECA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879945-E5BB-EF24-DD76-D01AE4C1ED8F}"/>
              </a:ext>
            </a:extLst>
          </p:cNvPr>
          <p:cNvSpPr txBox="1"/>
          <p:nvPr/>
        </p:nvSpPr>
        <p:spPr>
          <a:xfrm>
            <a:off x="4754882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08CD9953-9814-7899-989F-A99C7445E4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11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FF7A470B-1FA8-A0C0-2060-58AD538D5506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9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2A147FF7-7BD8-553E-A8AD-B20661EE389E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10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2E9CC267-E774-4D94-B5A4-7BE27E654389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12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2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9A7243-4429-34BE-AC93-B3370CCE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Polyhedral graph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A1F590-46A9-17E4-5759-4FEEA3C57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D3B1E902-1994-375C-00FE-1D0F0C25ADD6}"/>
                  </a:ext>
                </a:extLst>
              </p:cNvPr>
              <p:cNvSpPr/>
              <p:nvPr/>
            </p:nvSpPr>
            <p:spPr>
              <a:xfrm>
                <a:off x="266310" y="1756180"/>
                <a:ext cx="8611377" cy="2023783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/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A </a:t>
                </a:r>
                <a:r>
                  <a:rPr kumimoji="1" lang="en-US" altLang="ja-JP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polyhedral graph</a:t>
                </a: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is defined as a simple graph that is both planar and 3-connected. </a:t>
                </a:r>
              </a:p>
              <a:p>
                <a:pPr>
                  <a:lnSpc>
                    <a:spcPct val="110000"/>
                  </a:lnSpc>
                </a:pPr>
                <a:endParaRPr kumimoji="1" lang="en-US" altLang="ja-JP" sz="6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en-US" altLang="ja-JP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A 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planar graph</a:t>
                </a:r>
                <a:r>
                  <a:rPr kumimoji="1" lang="en-US" altLang="ja-JP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is a graph that can be drawn on a plane without any of its edges crossing each other. A </a:t>
                </a:r>
                <a:r>
                  <a:rPr kumimoji="1" lang="en-US" altLang="ja-JP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3-connected graph</a:t>
                </a:r>
                <a:r>
                  <a:rPr kumimoji="1" lang="en-US" altLang="ja-JP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is a graph that remains connected after the removal of any two vertices. </a:t>
                </a:r>
                <a:endParaRPr kumimoji="1" lang="en-US" altLang="ja-JP" sz="240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D3B1E902-1994-375C-00FE-1D0F0C25A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0" y="1756180"/>
                <a:ext cx="8611377" cy="2023783"/>
              </a:xfrm>
              <a:prstGeom prst="rect">
                <a:avLst/>
              </a:prstGeom>
              <a:blipFill>
                <a:blip r:embed="rId2"/>
                <a:stretch>
                  <a:fillRect l="-441" b="-3681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E0AA5D-5690-ED9C-D162-445FDA8C3EEC}"/>
              </a:ext>
            </a:extLst>
          </p:cNvPr>
          <p:cNvSpPr txBox="1"/>
          <p:nvPr/>
        </p:nvSpPr>
        <p:spPr>
          <a:xfrm>
            <a:off x="266310" y="1294514"/>
            <a:ext cx="8611377" cy="461665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1</a:t>
            </a:r>
            <a:endParaRPr lang="en-US" altLang="ja-JP" sz="2400" dirty="0">
              <a:solidFill>
                <a:schemeClr val="tx2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16DDD3A5-53D8-CD24-BA3C-994F21576625}"/>
                  </a:ext>
                </a:extLst>
              </p:cNvPr>
              <p:cNvSpPr/>
              <p:nvPr/>
            </p:nvSpPr>
            <p:spPr>
              <a:xfrm>
                <a:off x="266311" y="4338918"/>
                <a:ext cx="8611377" cy="490920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/>
              <a:lstStyle/>
              <a:p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Every convex polyhedron can be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16DDD3A5-53D8-CD24-BA3C-994F21576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4338918"/>
                <a:ext cx="8611377" cy="490920"/>
              </a:xfrm>
              <a:prstGeom prst="rect">
                <a:avLst/>
              </a:prstGeom>
              <a:blipFill>
                <a:blip r:embed="rId3"/>
                <a:stretch>
                  <a:fillRect l="-441" t="-2381" b="-21429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AE87359-EAAD-A2DA-265E-6FB678D2B057}"/>
              </a:ext>
            </a:extLst>
          </p:cNvPr>
          <p:cNvSpPr txBox="1"/>
          <p:nvPr/>
        </p:nvSpPr>
        <p:spPr>
          <a:xfrm>
            <a:off x="266311" y="3877252"/>
            <a:ext cx="8611377" cy="461665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Theorem 2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(Steinitz’s Theorem)</a:t>
            </a:r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[B. Grünbaum, 2003]</a:t>
            </a:r>
            <a:endParaRPr lang="en-US" altLang="ja-JP" sz="2400" dirty="0">
              <a:solidFill>
                <a:schemeClr val="tx2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F974A872-DF77-27B2-17EE-2DB5F9CFB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10" y="4949705"/>
            <a:ext cx="1530811" cy="14400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DDDD3AC-3E61-7FE1-BFE9-B46CBF24D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042" y="4949705"/>
            <a:ext cx="1543217" cy="144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1083F84-4301-9573-CF73-44D58DF5D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4735" y="4949705"/>
            <a:ext cx="2527553" cy="1440000"/>
          </a:xfrm>
          <a:prstGeom prst="rect">
            <a:avLst/>
          </a:prstGeom>
        </p:spPr>
      </p:pic>
      <p:sp>
        <p:nvSpPr>
          <p:cNvPr id="23" name="右矢印 22">
            <a:extLst>
              <a:ext uri="{FF2B5EF4-FFF2-40B4-BE49-F238E27FC236}">
                <a16:creationId xmlns:a16="http://schemas.microsoft.com/office/drawing/2014/main" id="{150E1E49-40D9-50F7-03E8-BACBC7CA2AE1}"/>
              </a:ext>
            </a:extLst>
          </p:cNvPr>
          <p:cNvSpPr/>
          <p:nvPr/>
        </p:nvSpPr>
        <p:spPr>
          <a:xfrm>
            <a:off x="6304844" y="5524445"/>
            <a:ext cx="442565" cy="294256"/>
          </a:xfrm>
          <a:prstGeom prst="rightArrow">
            <a:avLst>
              <a:gd name="adj1" fmla="val 32169"/>
              <a:gd name="adj2" fmla="val 794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3ABE4F25-1039-9A98-C3AB-55096C76080C}"/>
              </a:ext>
            </a:extLst>
          </p:cNvPr>
          <p:cNvCxnSpPr/>
          <p:nvPr/>
        </p:nvCxnSpPr>
        <p:spPr>
          <a:xfrm>
            <a:off x="357555" y="2709334"/>
            <a:ext cx="838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図 25">
            <a:extLst>
              <a:ext uri="{FF2B5EF4-FFF2-40B4-BE49-F238E27FC236}">
                <a16:creationId xmlns:a16="http://schemas.microsoft.com/office/drawing/2014/main" id="{0A4FC192-9073-4830-F016-222155E4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965" y="4949704"/>
            <a:ext cx="1798727" cy="14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9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E20F4-DEAD-AA8E-FCDB-0E55F476B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514F80-8480-34D7-CE03-14E2014F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F452D0-0488-2E1E-4FD7-7E72146C0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20D7F5-B0CF-C41C-4AF7-01F69218FCFE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][4,3][5,2][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E241D7-C62B-BE85-B95A-5727B5F27FEB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[3,2][4,3][5,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1E61D3-565D-D7B7-B040-2F567CA99DE4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C28A79C-31AE-164C-4C61-8A8845319A62}"/>
              </a:ext>
            </a:extLst>
          </p:cNvPr>
          <p:cNvSpPr txBox="1"/>
          <p:nvPr/>
        </p:nvSpPr>
        <p:spPr>
          <a:xfrm>
            <a:off x="4754882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5C16C228-80F4-EC47-D342-C9C32C29DC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15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53917FF9-5CE4-7A36-4D1C-89CD193C0999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13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1F974361-D552-979C-017B-0CCDBFF4C4EC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14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4F0694BF-D229-B4E7-4671-C75ABB083E37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16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9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D94187-FFDC-70D5-3B45-EA87FB9C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C2CAF-093E-3862-1549-16FC4F331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F577CB-76D9-C204-0BA7-9FE6B5E7B80D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A80C4A-18F6-5942-FD58-C8D3780ACD93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251EAD-52A4-1015-B6D3-9AE898853F36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][4,6][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86DC219A-AF93-ED24-99C5-D545B3A9B5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19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8038B36A-88DE-4144-F674-3C711DEAE87A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17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DA465CA7-1AE9-0CA5-D48E-AC408FAE3BFC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18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860B5C65-3E9C-2CE4-AB71-B88924892354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20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37B8032-CA67-F2C1-D2EE-7DFC26AE63F2}"/>
              </a:ext>
            </a:extLst>
          </p:cNvPr>
          <p:cNvSpPr txBox="1"/>
          <p:nvPr/>
        </p:nvSpPr>
        <p:spPr>
          <a:xfrm>
            <a:off x="4754882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[3,2][4,4][5,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</p:spTree>
    <p:extLst>
      <p:ext uri="{BB962C8B-B14F-4D97-AF65-F5344CB8AC3E}">
        <p14:creationId xmlns:p14="http://schemas.microsoft.com/office/powerpoint/2010/main" val="395635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B5F3-3D0E-4FBC-D3E9-5E4C610A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411364-74C2-1CB3-8870-D803C620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CEF159-7B84-D967-75DF-CFA5A86E3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F93ABB-E5BE-E39E-BA35-4074C7386EF3}"/>
              </a:ext>
            </a:extLst>
          </p:cNvPr>
          <p:cNvSpPr txBox="1"/>
          <p:nvPr/>
        </p:nvSpPr>
        <p:spPr>
          <a:xfrm>
            <a:off x="418708" y="1674417"/>
            <a:ext cx="3970412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19A4988-CEB3-BBB0-E1EE-8C86A721B339}"/>
              </a:ext>
            </a:extLst>
          </p:cNvPr>
          <p:cNvSpPr txBox="1"/>
          <p:nvPr/>
        </p:nvSpPr>
        <p:spPr>
          <a:xfrm>
            <a:off x="4754882" y="1670420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[3,1][4,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][5,1][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4889935-E6E9-14BD-E3ED-8BECED8848D6}"/>
              </a:ext>
            </a:extLst>
          </p:cNvPr>
          <p:cNvSpPr txBox="1"/>
          <p:nvPr/>
        </p:nvSpPr>
        <p:spPr>
          <a:xfrm>
            <a:off x="418707" y="4125371"/>
            <a:ext cx="3970410" cy="15882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BD924959-8E0A-ED60-C63E-BF1842AF98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23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C72A7AE9-6D0A-E036-7438-178665000F99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21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5E5BF777-2390-38CF-A180-B8EC2FB38180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22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0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36963-6655-41CD-CD92-C413376B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83A78B-BB7B-8F0E-6646-0BF3ED895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BC2B0A-C13A-F880-E157-7880F055833E}"/>
              </a:ext>
            </a:extLst>
          </p:cNvPr>
          <p:cNvSpPr txBox="1"/>
          <p:nvPr/>
        </p:nvSpPr>
        <p:spPr>
          <a:xfrm>
            <a:off x="418707" y="1692799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B2B94C1-84C8-3799-FC05-9405291D69D6}"/>
              </a:ext>
            </a:extLst>
          </p:cNvPr>
          <p:cNvSpPr txBox="1"/>
          <p:nvPr/>
        </p:nvSpPr>
        <p:spPr>
          <a:xfrm>
            <a:off x="4754882" y="1676019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EFB2C8-F36F-FEE2-C93C-9044EFD234D3}"/>
              </a:ext>
            </a:extLst>
          </p:cNvPr>
          <p:cNvSpPr txBox="1"/>
          <p:nvPr/>
        </p:nvSpPr>
        <p:spPr>
          <a:xfrm>
            <a:off x="418707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44E8BD6-5E38-61E8-A74F-58ECEA7DBF9A}"/>
              </a:ext>
            </a:extLst>
          </p:cNvPr>
          <p:cNvSpPr txBox="1"/>
          <p:nvPr/>
        </p:nvSpPr>
        <p:spPr>
          <a:xfrm>
            <a:off x="418707" y="5178195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EA103DE-15D2-252C-D48D-5C6FF8FA57D8}"/>
              </a:ext>
            </a:extLst>
          </p:cNvPr>
          <p:cNvSpPr txBox="1"/>
          <p:nvPr/>
        </p:nvSpPr>
        <p:spPr>
          <a:xfrm>
            <a:off x="4754882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0CAB32B-B15F-2B0A-C30E-345AA31B48D9}"/>
              </a:ext>
            </a:extLst>
          </p:cNvPr>
          <p:cNvSpPr txBox="1"/>
          <p:nvPr/>
        </p:nvSpPr>
        <p:spPr>
          <a:xfrm>
            <a:off x="4754882" y="5178195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6351D39C-9F92-7F7D-832A-73B156CB49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2935319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26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F12BC935-C970-EB0C-76A8-FB0B16068E2B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24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2BED927D-38B9-AC05-E788-6BB2B7430197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25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B2D93F91-4581-43A4-8D7E-896409B07681}"/>
              </a:ext>
            </a:extLst>
          </p:cNvPr>
          <p:cNvSpPr txBox="1">
            <a:spLocks/>
          </p:cNvSpPr>
          <p:nvPr/>
        </p:nvSpPr>
        <p:spPr>
          <a:xfrm>
            <a:off x="4754882" y="2920934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27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7" name="コンテンツ プレースホルダー 2">
            <a:extLst>
              <a:ext uri="{FF2B5EF4-FFF2-40B4-BE49-F238E27FC236}">
                <a16:creationId xmlns:a16="http://schemas.microsoft.com/office/drawing/2014/main" id="{0DBEB8FA-E0A8-F867-3231-C7301AD08933}"/>
              </a:ext>
            </a:extLst>
          </p:cNvPr>
          <p:cNvSpPr txBox="1">
            <a:spLocks/>
          </p:cNvSpPr>
          <p:nvPr/>
        </p:nvSpPr>
        <p:spPr>
          <a:xfrm>
            <a:off x="429217" y="4689560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28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8" name="コンテンツ プレースホルダー 2">
            <a:extLst>
              <a:ext uri="{FF2B5EF4-FFF2-40B4-BE49-F238E27FC236}">
                <a16:creationId xmlns:a16="http://schemas.microsoft.com/office/drawing/2014/main" id="{D11A697F-19AB-826D-A5C8-604B922AED8D}"/>
              </a:ext>
            </a:extLst>
          </p:cNvPr>
          <p:cNvSpPr txBox="1">
            <a:spLocks/>
          </p:cNvSpPr>
          <p:nvPr/>
        </p:nvSpPr>
        <p:spPr>
          <a:xfrm>
            <a:off x="4765392" y="467517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29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957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28F9F3-1F44-3FA3-0AE3-C919AEE1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EA3CA4-8AA5-1F56-68A8-3EE4806E3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6C505D6-4BFC-7E44-2FCE-77F3B44EC40D}"/>
              </a:ext>
            </a:extLst>
          </p:cNvPr>
          <p:cNvSpPr txBox="1"/>
          <p:nvPr/>
        </p:nvSpPr>
        <p:spPr>
          <a:xfrm>
            <a:off x="418707" y="5178196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5E6C52A-BE9C-93E4-901D-8146C335CD8A}"/>
              </a:ext>
            </a:extLst>
          </p:cNvPr>
          <p:cNvSpPr txBox="1"/>
          <p:nvPr/>
        </p:nvSpPr>
        <p:spPr>
          <a:xfrm>
            <a:off x="418707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B6F1475-3885-CD0E-CE8D-57F723683D35}"/>
              </a:ext>
            </a:extLst>
          </p:cNvPr>
          <p:cNvSpPr txBox="1"/>
          <p:nvPr/>
        </p:nvSpPr>
        <p:spPr>
          <a:xfrm>
            <a:off x="4754882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97FEE24-7A13-B7E4-DF45-16541BCB94FE}"/>
              </a:ext>
            </a:extLst>
          </p:cNvPr>
          <p:cNvSpPr txBox="1"/>
          <p:nvPr/>
        </p:nvSpPr>
        <p:spPr>
          <a:xfrm>
            <a:off x="418707" y="1693681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5CB158D-B9AB-C340-F72E-BE25FF43B91D}"/>
              </a:ext>
            </a:extLst>
          </p:cNvPr>
          <p:cNvSpPr txBox="1"/>
          <p:nvPr/>
        </p:nvSpPr>
        <p:spPr>
          <a:xfrm>
            <a:off x="4754882" y="1676901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[3,5][4,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[3,5][4,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[3,5][4,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28EC8CA7-0A36-F038-5703-9C0429B3E2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2935319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32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0DACFB56-BBC8-ED74-C316-6323F0CA3404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30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7CBD1A69-6C5E-E116-8024-D300C2C577A9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31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97190742-6AA8-901A-7301-FA720874CD2B}"/>
              </a:ext>
            </a:extLst>
          </p:cNvPr>
          <p:cNvSpPr txBox="1">
            <a:spLocks/>
          </p:cNvSpPr>
          <p:nvPr/>
        </p:nvSpPr>
        <p:spPr>
          <a:xfrm>
            <a:off x="4754882" y="2920934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33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A699397A-FC27-A88D-6342-96DD98FD6F0E}"/>
              </a:ext>
            </a:extLst>
          </p:cNvPr>
          <p:cNvSpPr txBox="1">
            <a:spLocks/>
          </p:cNvSpPr>
          <p:nvPr/>
        </p:nvSpPr>
        <p:spPr>
          <a:xfrm>
            <a:off x="429217" y="4689560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34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54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97D908-0D9F-2024-FFC6-F4E6F34D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1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E4B191-1F7A-CC54-E920-D7981E10A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AB3003-274E-1A0C-618B-6BC18658CF55}"/>
              </a:ext>
            </a:extLst>
          </p:cNvPr>
          <p:cNvSpPr txBox="1"/>
          <p:nvPr/>
        </p:nvSpPr>
        <p:spPr>
          <a:xfrm>
            <a:off x="266311" y="1277826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2605D2F-EEA8-800D-78C8-3D9D90AF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5" y="4178274"/>
            <a:ext cx="2163978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38CF4E4-996F-B0F0-62C9-435833D4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58" y="4178274"/>
            <a:ext cx="2178151" cy="21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3111A62-1B71-28A3-B801-25C5FFDD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998" y="4178274"/>
            <a:ext cx="2178151" cy="2160000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E31FCD0A-2C1E-CE51-530B-715DC7CACB66}"/>
              </a:ext>
            </a:extLst>
          </p:cNvPr>
          <p:cNvSpPr txBox="1">
            <a:spLocks/>
          </p:cNvSpPr>
          <p:nvPr/>
        </p:nvSpPr>
        <p:spPr>
          <a:xfrm>
            <a:off x="266310" y="3676903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CDD5CABF-893E-0A14-23F0-E07A525A7D26}"/>
              </a:ext>
            </a:extLst>
          </p:cNvPr>
          <p:cNvSpPr txBox="1">
            <a:spLocks/>
          </p:cNvSpPr>
          <p:nvPr/>
        </p:nvSpPr>
        <p:spPr>
          <a:xfrm>
            <a:off x="3726941" y="3676903"/>
            <a:ext cx="2216662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7B4E606-42CC-83AF-FDFA-E7FED510B03E}"/>
              </a:ext>
            </a:extLst>
          </p:cNvPr>
          <p:cNvSpPr txBox="1"/>
          <p:nvPr/>
        </p:nvSpPr>
        <p:spPr>
          <a:xfrm>
            <a:off x="484908" y="41977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6A63BD6-5A16-8BFA-D6F3-01AB576A3D23}"/>
              </a:ext>
            </a:extLst>
          </p:cNvPr>
          <p:cNvSpPr txBox="1"/>
          <p:nvPr/>
        </p:nvSpPr>
        <p:spPr>
          <a:xfrm>
            <a:off x="3931669" y="419771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095BEE-9041-FE65-AEB2-4A683F1E6E3B}"/>
              </a:ext>
            </a:extLst>
          </p:cNvPr>
          <p:cNvSpPr txBox="1"/>
          <p:nvPr/>
        </p:nvSpPr>
        <p:spPr>
          <a:xfrm>
            <a:off x="6624069" y="419771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1CB93C-36D8-6E9F-B269-31A38F09DA26}"/>
              </a:ext>
            </a:extLst>
          </p:cNvPr>
          <p:cNvSpPr txBox="1"/>
          <p:nvPr/>
        </p:nvSpPr>
        <p:spPr>
          <a:xfrm>
            <a:off x="5943603" y="59609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A26D707-0CFD-016D-48E8-1205915E192E}"/>
              </a:ext>
            </a:extLst>
          </p:cNvPr>
          <p:cNvSpPr txBox="1"/>
          <p:nvPr/>
        </p:nvSpPr>
        <p:spPr>
          <a:xfrm>
            <a:off x="8370295" y="59609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4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E39477-E365-6BA5-E7EC-6104950D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1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C2017C9-D22F-FA35-9BC3-E0CC6D462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B50CA85-316B-1FEC-EEB6-4AC823EA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38" y="1660525"/>
            <a:ext cx="1952442" cy="2160000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F854FDFC-737B-5DD9-CE6B-481032CAAEAF}"/>
              </a:ext>
            </a:extLst>
          </p:cNvPr>
          <p:cNvSpPr txBox="1">
            <a:spLocks/>
          </p:cNvSpPr>
          <p:nvPr/>
        </p:nvSpPr>
        <p:spPr>
          <a:xfrm>
            <a:off x="266307" y="1171113"/>
            <a:ext cx="2231428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400F0A7-5F03-AEAA-B83A-B84B8164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611" y="1660525"/>
            <a:ext cx="1952443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266A2F9-8BB4-872F-55F7-311B0032B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82" y="4262577"/>
            <a:ext cx="2138553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D9EE840-DE63-69F8-380D-F410F90A7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397" y="4262577"/>
            <a:ext cx="2374215" cy="21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6725B95-A3F6-B1A9-F41F-E5A1D37D4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274" y="4262577"/>
            <a:ext cx="2163253" cy="2160000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BCE9A884-FF16-4FF6-4639-08EB2DAD8CCC}"/>
              </a:ext>
            </a:extLst>
          </p:cNvPr>
          <p:cNvSpPr txBox="1">
            <a:spLocks/>
          </p:cNvSpPr>
          <p:nvPr/>
        </p:nvSpPr>
        <p:spPr>
          <a:xfrm>
            <a:off x="266306" y="3829804"/>
            <a:ext cx="237421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EC4B528-3ACF-6AD4-555D-1D38C0C89760}"/>
              </a:ext>
            </a:extLst>
          </p:cNvPr>
          <p:cNvSpPr txBox="1"/>
          <p:nvPr/>
        </p:nvSpPr>
        <p:spPr>
          <a:xfrm>
            <a:off x="359182" y="16798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477103-11D4-EB02-8D84-C05BCD627A01}"/>
              </a:ext>
            </a:extLst>
          </p:cNvPr>
          <p:cNvSpPr txBox="1"/>
          <p:nvPr/>
        </p:nvSpPr>
        <p:spPr>
          <a:xfrm>
            <a:off x="2781819" y="16798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445FA1-FFFD-7FCD-3306-DA350FD8772A}"/>
              </a:ext>
            </a:extLst>
          </p:cNvPr>
          <p:cNvSpPr txBox="1"/>
          <p:nvPr/>
        </p:nvSpPr>
        <p:spPr>
          <a:xfrm>
            <a:off x="4050611" y="3439793"/>
            <a:ext cx="928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 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A457BB-4C5F-2C01-1F6D-4966D3628295}"/>
              </a:ext>
            </a:extLst>
          </p:cNvPr>
          <p:cNvSpPr txBox="1"/>
          <p:nvPr/>
        </p:nvSpPr>
        <p:spPr>
          <a:xfrm>
            <a:off x="1912237" y="343979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E7EA4B5-C368-114F-1AD2-D2734AC3D419}"/>
              </a:ext>
            </a:extLst>
          </p:cNvPr>
          <p:cNvSpPr txBox="1"/>
          <p:nvPr/>
        </p:nvSpPr>
        <p:spPr>
          <a:xfrm>
            <a:off x="359181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DA48B6-FBC8-A3B7-52A8-AEA11CB1968E}"/>
              </a:ext>
            </a:extLst>
          </p:cNvPr>
          <p:cNvSpPr txBox="1"/>
          <p:nvPr/>
        </p:nvSpPr>
        <p:spPr>
          <a:xfrm>
            <a:off x="2640521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69533B-C588-FF8F-5EA2-25C5F8F32989}"/>
              </a:ext>
            </a:extLst>
          </p:cNvPr>
          <p:cNvSpPr txBox="1"/>
          <p:nvPr/>
        </p:nvSpPr>
        <p:spPr>
          <a:xfrm>
            <a:off x="5343274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F362413-5376-37D8-2F71-F95E9B6C9075}"/>
              </a:ext>
            </a:extLst>
          </p:cNvPr>
          <p:cNvSpPr txBox="1"/>
          <p:nvPr/>
        </p:nvSpPr>
        <p:spPr>
          <a:xfrm>
            <a:off x="4486779" y="60275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EEE2361-0E15-4D3B-C89C-73F54CBC3FEC}"/>
              </a:ext>
            </a:extLst>
          </p:cNvPr>
          <p:cNvSpPr txBox="1"/>
          <p:nvPr/>
        </p:nvSpPr>
        <p:spPr>
          <a:xfrm>
            <a:off x="2251513" y="60275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AFA4DC-EBD3-CAE0-A5E8-9CAB33C7F2D7}"/>
              </a:ext>
            </a:extLst>
          </p:cNvPr>
          <p:cNvSpPr txBox="1"/>
          <p:nvPr/>
        </p:nvSpPr>
        <p:spPr>
          <a:xfrm>
            <a:off x="7094447" y="60275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17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CEEBF-ACCD-0323-8A40-8B10D501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1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376DB4-5ECD-0B91-912F-F348CEAF2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84BBDBB-5F83-884D-970C-AAEA5AAC66D7}"/>
              </a:ext>
            </a:extLst>
          </p:cNvPr>
          <p:cNvSpPr txBox="1">
            <a:spLocks/>
          </p:cNvSpPr>
          <p:nvPr/>
        </p:nvSpPr>
        <p:spPr>
          <a:xfrm>
            <a:off x="266307" y="1171113"/>
            <a:ext cx="248752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99BBFE0-7CE7-A2BD-CE33-A3606ABF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7" y="1663534"/>
            <a:ext cx="2163253" cy="216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FD36214-FDAC-1B49-83BE-F60E7375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60" y="1663534"/>
            <a:ext cx="2163253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6C224C-4AC8-44E0-9B5C-0CED5DE5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53" y="1663534"/>
            <a:ext cx="2285171" cy="216000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9827A66-CC51-9B0B-15F3-459F3A5D26E5}"/>
              </a:ext>
            </a:extLst>
          </p:cNvPr>
          <p:cNvSpPr txBox="1">
            <a:spLocks/>
          </p:cNvSpPr>
          <p:nvPr/>
        </p:nvSpPr>
        <p:spPr>
          <a:xfrm>
            <a:off x="266306" y="3829804"/>
            <a:ext cx="237421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(4 types)</a:t>
            </a:r>
            <a:endParaRPr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A1973FE-1BCE-FA83-454C-A7619516D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60" y="4262577"/>
            <a:ext cx="2206260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A21B328-8D17-564E-DCC8-010B30384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753" y="4260349"/>
            <a:ext cx="2099060" cy="21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247D5E0-93B8-CE15-AA9D-E2A7D0CE8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646" y="4260349"/>
            <a:ext cx="2099060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2294C0F-859A-8D2C-0995-3D5D42CD2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9051" y="4260349"/>
            <a:ext cx="2042289" cy="216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5344FE4-86A1-B7D4-4797-0FC881F75390}"/>
              </a:ext>
            </a:extLst>
          </p:cNvPr>
          <p:cNvSpPr txBox="1"/>
          <p:nvPr/>
        </p:nvSpPr>
        <p:spPr>
          <a:xfrm>
            <a:off x="6692402" y="33980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C9F6CC6-E198-9405-A50E-3467D36D3766}"/>
              </a:ext>
            </a:extLst>
          </p:cNvPr>
          <p:cNvSpPr txBox="1"/>
          <p:nvPr/>
        </p:nvSpPr>
        <p:spPr>
          <a:xfrm>
            <a:off x="3998105" y="33980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DDA0B3B-5534-2B38-3AF7-E7350FF60087}"/>
              </a:ext>
            </a:extLst>
          </p:cNvPr>
          <p:cNvSpPr txBox="1"/>
          <p:nvPr/>
        </p:nvSpPr>
        <p:spPr>
          <a:xfrm>
            <a:off x="1774212" y="33980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929B72B-4811-1D14-45E8-D987B080E070}"/>
              </a:ext>
            </a:extLst>
          </p:cNvPr>
          <p:cNvSpPr txBox="1"/>
          <p:nvPr/>
        </p:nvSpPr>
        <p:spPr>
          <a:xfrm>
            <a:off x="344358" y="16666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634999D-828E-ABDE-96ED-FFB2A2796AB0}"/>
              </a:ext>
            </a:extLst>
          </p:cNvPr>
          <p:cNvSpPr txBox="1"/>
          <p:nvPr/>
        </p:nvSpPr>
        <p:spPr>
          <a:xfrm>
            <a:off x="2580065" y="16666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0ADF95C-3A90-8BE7-919F-8CB2F4C48677}"/>
              </a:ext>
            </a:extLst>
          </p:cNvPr>
          <p:cNvSpPr txBox="1"/>
          <p:nvPr/>
        </p:nvSpPr>
        <p:spPr>
          <a:xfrm>
            <a:off x="4653453" y="16666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3819680-70A3-FC3C-FF9E-26AEDCFACD0B}"/>
              </a:ext>
            </a:extLst>
          </p:cNvPr>
          <p:cNvSpPr txBox="1"/>
          <p:nvPr/>
        </p:nvSpPr>
        <p:spPr>
          <a:xfrm>
            <a:off x="283718" y="432073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F0B37E-0908-07ED-1807-05A93C7D328D}"/>
              </a:ext>
            </a:extLst>
          </p:cNvPr>
          <p:cNvSpPr txBox="1"/>
          <p:nvPr/>
        </p:nvSpPr>
        <p:spPr>
          <a:xfrm>
            <a:off x="2519425" y="431457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6C0B7A-A3FB-FA8A-608E-D184E2D5028A}"/>
              </a:ext>
            </a:extLst>
          </p:cNvPr>
          <p:cNvSpPr txBox="1"/>
          <p:nvPr/>
        </p:nvSpPr>
        <p:spPr>
          <a:xfrm>
            <a:off x="4592813" y="431457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DE9ADFC-49CE-E3A5-B4C6-E75C90490D8D}"/>
              </a:ext>
            </a:extLst>
          </p:cNvPr>
          <p:cNvSpPr txBox="1"/>
          <p:nvPr/>
        </p:nvSpPr>
        <p:spPr>
          <a:xfrm>
            <a:off x="6938623" y="43222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④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E6833B8-2DFD-B1BA-6B11-B1082CD23D8B}"/>
              </a:ext>
            </a:extLst>
          </p:cNvPr>
          <p:cNvSpPr txBox="1"/>
          <p:nvPr/>
        </p:nvSpPr>
        <p:spPr>
          <a:xfrm>
            <a:off x="2035720" y="60527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31A507-B3E3-EF07-742A-87006B4F5056}"/>
              </a:ext>
            </a:extLst>
          </p:cNvPr>
          <p:cNvSpPr txBox="1"/>
          <p:nvPr/>
        </p:nvSpPr>
        <p:spPr>
          <a:xfrm>
            <a:off x="4150714" y="6052780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 ③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5C4F3CF-0A9A-5AB2-3AC2-50EF1C592B1B}"/>
              </a:ext>
            </a:extLst>
          </p:cNvPr>
          <p:cNvSpPr txBox="1"/>
          <p:nvPr/>
        </p:nvSpPr>
        <p:spPr>
          <a:xfrm>
            <a:off x="6327817" y="6052780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 ③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5A57C7D-16A0-C751-D53C-57E30C065D53}"/>
              </a:ext>
            </a:extLst>
          </p:cNvPr>
          <p:cNvSpPr txBox="1"/>
          <p:nvPr/>
        </p:nvSpPr>
        <p:spPr>
          <a:xfrm>
            <a:off x="8706110" y="60527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44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97801B-1134-A907-75A3-21C36949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86184D-4CF6-DE0C-1DCE-D986777FD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D1ECED-6A65-A3E5-46BF-B5D20D4D7D80}"/>
              </a:ext>
            </a:extLst>
          </p:cNvPr>
          <p:cNvSpPr txBox="1"/>
          <p:nvPr/>
        </p:nvSpPr>
        <p:spPr>
          <a:xfrm>
            <a:off x="266309" y="1271971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,1] (=[3,6])</a:t>
            </a:r>
            <a:endParaRPr lang="en-US" altLang="ja-JP" dirty="0">
              <a:solidFill>
                <a:srgbClr val="001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CA46FFAA-6DF6-F01B-1A40-70F62F2F603E}"/>
              </a:ext>
            </a:extLst>
          </p:cNvPr>
          <p:cNvSpPr txBox="1">
            <a:spLocks/>
          </p:cNvSpPr>
          <p:nvPr/>
        </p:nvSpPr>
        <p:spPr>
          <a:xfrm>
            <a:off x="266310" y="3602475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F0FEA2-E7E8-F365-9F5F-B3473DDC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9" y="4094896"/>
            <a:ext cx="2398909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BEC24C3-440D-B11E-2FD3-CDC8174A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10" y="4094896"/>
            <a:ext cx="2398909" cy="2340000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AC17032F-9ED2-5A09-A9C6-D103AF80CE35}"/>
              </a:ext>
            </a:extLst>
          </p:cNvPr>
          <p:cNvSpPr txBox="1">
            <a:spLocks/>
          </p:cNvSpPr>
          <p:nvPr/>
        </p:nvSpPr>
        <p:spPr>
          <a:xfrm>
            <a:off x="3511019" y="3602475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B56B9E5-1BA4-16CF-10A2-423B21A9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45" y="4094896"/>
            <a:ext cx="2398909" cy="234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D4EC39-C6A2-F426-C3CC-739CBE2F43EC}"/>
              </a:ext>
            </a:extLst>
          </p:cNvPr>
          <p:cNvSpPr txBox="1"/>
          <p:nvPr/>
        </p:nvSpPr>
        <p:spPr>
          <a:xfrm>
            <a:off x="484908" y="41977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B3224F-2056-C187-9BEC-C144101E626D}"/>
              </a:ext>
            </a:extLst>
          </p:cNvPr>
          <p:cNvSpPr txBox="1"/>
          <p:nvPr/>
        </p:nvSpPr>
        <p:spPr>
          <a:xfrm>
            <a:off x="3931669" y="419771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69C0DD-8523-D452-81E9-81696DC7391B}"/>
              </a:ext>
            </a:extLst>
          </p:cNvPr>
          <p:cNvSpPr txBox="1"/>
          <p:nvPr/>
        </p:nvSpPr>
        <p:spPr>
          <a:xfrm>
            <a:off x="6315596" y="419771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ED9695-8F20-3627-3F58-E8211863A54E}"/>
              </a:ext>
            </a:extLst>
          </p:cNvPr>
          <p:cNvSpPr txBox="1"/>
          <p:nvPr/>
        </p:nvSpPr>
        <p:spPr>
          <a:xfrm>
            <a:off x="8102951" y="564948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984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08249-D445-A548-24B0-42B98AD7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3DC8CC-3E44-7AEC-D0DF-D490397E5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69DBD20-410C-E581-3D64-1C9F35F5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8" y="1788607"/>
            <a:ext cx="2398909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84EC7BE-1DC7-3B38-4FCD-27D5BAED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19" y="1742576"/>
            <a:ext cx="2398909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7A72111-581F-9663-B9C5-F08AEF37D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67" y="4082577"/>
            <a:ext cx="2398909" cy="2340000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C7C0165B-CE7C-4217-23CC-D7275392226F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4FE7F3C4-69D3-B709-3219-80EACF39B499}"/>
              </a:ext>
            </a:extLst>
          </p:cNvPr>
          <p:cNvSpPr txBox="1">
            <a:spLocks/>
          </p:cNvSpPr>
          <p:nvPr/>
        </p:nvSpPr>
        <p:spPr>
          <a:xfrm>
            <a:off x="266310" y="3836366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5CFC955-1CBE-0824-7DE5-3DEB3BEC5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117" y="4082576"/>
            <a:ext cx="2398909" cy="234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F8F088B-A8D7-FAA1-4BBA-F9295CF28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137" y="4082576"/>
            <a:ext cx="2398909" cy="234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CB8C0D-2C1D-5B7B-D546-2C9D2291DE07}"/>
              </a:ext>
            </a:extLst>
          </p:cNvPr>
          <p:cNvSpPr txBox="1"/>
          <p:nvPr/>
        </p:nvSpPr>
        <p:spPr>
          <a:xfrm>
            <a:off x="359182" y="178485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500AB7-91FB-2C6C-4A49-DEB30389834D}"/>
              </a:ext>
            </a:extLst>
          </p:cNvPr>
          <p:cNvSpPr txBox="1"/>
          <p:nvPr/>
        </p:nvSpPr>
        <p:spPr>
          <a:xfrm>
            <a:off x="2883419" y="178485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D19137-8135-2026-C5E2-A2A34BE1EAE6}"/>
              </a:ext>
            </a:extLst>
          </p:cNvPr>
          <p:cNvSpPr txBox="1"/>
          <p:nvPr/>
        </p:nvSpPr>
        <p:spPr>
          <a:xfrm>
            <a:off x="5119599" y="3443377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BD6A75A-10CC-B279-18A4-ABB4055932B8}"/>
              </a:ext>
            </a:extLst>
          </p:cNvPr>
          <p:cNvSpPr txBox="1"/>
          <p:nvPr/>
        </p:nvSpPr>
        <p:spPr>
          <a:xfrm>
            <a:off x="2194003" y="3443377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85748E-BC62-15C5-DA57-B9703CD51D8E}"/>
              </a:ext>
            </a:extLst>
          </p:cNvPr>
          <p:cNvSpPr txBox="1"/>
          <p:nvPr/>
        </p:nvSpPr>
        <p:spPr>
          <a:xfrm>
            <a:off x="2160653" y="59988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707D629-D0E5-81F5-406F-7CF722DD8CF7}"/>
              </a:ext>
            </a:extLst>
          </p:cNvPr>
          <p:cNvSpPr txBox="1"/>
          <p:nvPr/>
        </p:nvSpPr>
        <p:spPr>
          <a:xfrm>
            <a:off x="491261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5E5352-C569-38AB-F29F-BE682C6DC42A}"/>
              </a:ext>
            </a:extLst>
          </p:cNvPr>
          <p:cNvSpPr txBox="1"/>
          <p:nvPr/>
        </p:nvSpPr>
        <p:spPr>
          <a:xfrm>
            <a:off x="2863184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580510D-E6C0-7A2C-FB64-577353633D77}"/>
              </a:ext>
            </a:extLst>
          </p:cNvPr>
          <p:cNvSpPr txBox="1"/>
          <p:nvPr/>
        </p:nvSpPr>
        <p:spPr>
          <a:xfrm>
            <a:off x="5617594" y="43315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CE83CA1-5241-5D54-638B-FFB68196DCC0}"/>
              </a:ext>
            </a:extLst>
          </p:cNvPr>
          <p:cNvSpPr txBox="1"/>
          <p:nvPr/>
        </p:nvSpPr>
        <p:spPr>
          <a:xfrm>
            <a:off x="4805364" y="59988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E410B15-F977-7530-6A87-83BBC651F710}"/>
              </a:ext>
            </a:extLst>
          </p:cNvPr>
          <p:cNvSpPr txBox="1"/>
          <p:nvPr/>
        </p:nvSpPr>
        <p:spPr>
          <a:xfrm>
            <a:off x="7683146" y="59988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76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6458FF-AD24-4E88-5D79-AE1E170A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Research Results During My Stay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E84360-E49C-7D33-F1ED-93BD4D141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100A8EC-2CA1-5835-7A5B-38AE794F9486}"/>
              </a:ext>
            </a:extLst>
          </p:cNvPr>
          <p:cNvSpPr/>
          <p:nvPr/>
        </p:nvSpPr>
        <p:spPr>
          <a:xfrm>
            <a:off x="266311" y="1757851"/>
            <a:ext cx="8611377" cy="917615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>
              <a:lnSpc>
                <a:spcPct val="11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We made a simple web application that allows free manipulation of edges and vertices in a polyhedral graph.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B5BAB4-194A-7488-4162-1CBE6655C221}"/>
              </a:ext>
            </a:extLst>
          </p:cNvPr>
          <p:cNvSpPr txBox="1"/>
          <p:nvPr/>
        </p:nvSpPr>
        <p:spPr>
          <a:xfrm>
            <a:off x="266311" y="1296186"/>
            <a:ext cx="8611377" cy="461665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Result 1</a:t>
            </a:r>
            <a:endParaRPr lang="en-US" altLang="ja-JP" sz="2400" dirty="0">
              <a:solidFill>
                <a:schemeClr val="tx2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5865EF9-A067-81DF-9C0F-824A58B7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23"/>
          <a:stretch>
            <a:fillRect/>
          </a:stretch>
        </p:blipFill>
        <p:spPr>
          <a:xfrm>
            <a:off x="505387" y="2730284"/>
            <a:ext cx="8147223" cy="372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31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10CAA-9032-A9FB-D47D-162F3F6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0DE30C-8D85-DEFF-15A9-CAA59A862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EA741FF-EBAD-EE9B-5805-25A1D4D1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1" y="1788607"/>
            <a:ext cx="2398909" cy="234000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12EBA71-5C45-9368-93E0-2108C8CB88E0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55131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7F98876-DE13-F1BB-9607-384089A5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23" y="1788607"/>
            <a:ext cx="2398909" cy="234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317A3DA-3ECB-4286-B855-8129F9B5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11" y="3899394"/>
            <a:ext cx="2398909" cy="234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BB0EA6-D243-E1E2-F8D1-D51782C21383}"/>
              </a:ext>
            </a:extLst>
          </p:cNvPr>
          <p:cNvSpPr txBox="1"/>
          <p:nvPr/>
        </p:nvSpPr>
        <p:spPr>
          <a:xfrm>
            <a:off x="2002760" y="33562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9174DE-ADD2-7D53-19E1-D6395894ED5D}"/>
              </a:ext>
            </a:extLst>
          </p:cNvPr>
          <p:cNvSpPr txBox="1"/>
          <p:nvPr/>
        </p:nvSpPr>
        <p:spPr>
          <a:xfrm>
            <a:off x="335699" y="19129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26754A-BCB6-DB91-A79F-C327EC131A21}"/>
              </a:ext>
            </a:extLst>
          </p:cNvPr>
          <p:cNvSpPr txBox="1"/>
          <p:nvPr/>
        </p:nvSpPr>
        <p:spPr>
          <a:xfrm>
            <a:off x="3012082" y="19129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5B8604-BFA5-137B-E17F-02DC28A7DC3E}"/>
              </a:ext>
            </a:extLst>
          </p:cNvPr>
          <p:cNvSpPr txBox="1"/>
          <p:nvPr/>
        </p:nvSpPr>
        <p:spPr>
          <a:xfrm>
            <a:off x="335698" y="40268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9CF376D-38A7-EDD3-9D52-74355FA71B1B}"/>
              </a:ext>
            </a:extLst>
          </p:cNvPr>
          <p:cNvSpPr txBox="1"/>
          <p:nvPr/>
        </p:nvSpPr>
        <p:spPr>
          <a:xfrm>
            <a:off x="2002759" y="56978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FBD240E-7617-1DE9-3BC6-3C0E6E6C237F}"/>
              </a:ext>
            </a:extLst>
          </p:cNvPr>
          <p:cNvSpPr txBox="1"/>
          <p:nvPr/>
        </p:nvSpPr>
        <p:spPr>
          <a:xfrm>
            <a:off x="5269010" y="33562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02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D2F45-A665-1FF6-CC0B-A9905C60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8ECF09-75C4-765E-0C5B-8B43FB66A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9A019ECC-FC4D-C595-D193-207CEDE6121C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97676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(4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D2781-EA48-5124-06CB-7B7253CF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61" y="1757816"/>
            <a:ext cx="2398909" cy="23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B02D57-502F-9122-643F-6D85C871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25" y="1788607"/>
            <a:ext cx="2398909" cy="23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3248E0-5AF5-ABEB-0120-31C4571AB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960" y="4082576"/>
            <a:ext cx="2398909" cy="23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8B560FF-9688-1677-42E0-BD7A74802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26" y="4082576"/>
            <a:ext cx="2398909" cy="234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1B077A2-97D7-5DFD-FE3B-71AE56031DF8}"/>
              </a:ext>
            </a:extLst>
          </p:cNvPr>
          <p:cNvSpPr txBox="1"/>
          <p:nvPr/>
        </p:nvSpPr>
        <p:spPr>
          <a:xfrm>
            <a:off x="546725" y="19855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CA14AD9-2F75-C8AC-7D4C-7873051FCE9E}"/>
              </a:ext>
            </a:extLst>
          </p:cNvPr>
          <p:cNvSpPr txBox="1"/>
          <p:nvPr/>
        </p:nvSpPr>
        <p:spPr>
          <a:xfrm>
            <a:off x="3685634" y="19855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04E448-6C4A-A796-4251-93748B12FBCC}"/>
              </a:ext>
            </a:extLst>
          </p:cNvPr>
          <p:cNvSpPr txBox="1"/>
          <p:nvPr/>
        </p:nvSpPr>
        <p:spPr>
          <a:xfrm>
            <a:off x="546725" y="417088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6BE7FA-ACA4-1454-5777-1397A5C0A794}"/>
              </a:ext>
            </a:extLst>
          </p:cNvPr>
          <p:cNvSpPr txBox="1"/>
          <p:nvPr/>
        </p:nvSpPr>
        <p:spPr>
          <a:xfrm>
            <a:off x="3685634" y="417088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④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9A2367E-754C-201B-727E-AF5C1EF99934}"/>
              </a:ext>
            </a:extLst>
          </p:cNvPr>
          <p:cNvSpPr txBox="1"/>
          <p:nvPr/>
        </p:nvSpPr>
        <p:spPr>
          <a:xfrm>
            <a:off x="5559426" y="579261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A8592C-3AFD-DC84-1ECD-6503A107E821}"/>
              </a:ext>
            </a:extLst>
          </p:cNvPr>
          <p:cNvSpPr txBox="1"/>
          <p:nvPr/>
        </p:nvSpPr>
        <p:spPr>
          <a:xfrm>
            <a:off x="5559426" y="344495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989CBE4-CE14-BC09-3C66-96C2DFCF6C68}"/>
              </a:ext>
            </a:extLst>
          </p:cNvPr>
          <p:cNvSpPr txBox="1"/>
          <p:nvPr/>
        </p:nvSpPr>
        <p:spPr>
          <a:xfrm>
            <a:off x="2424271" y="344495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A2FFCCA-2D8C-6122-45B5-D0EEB05B14F6}"/>
              </a:ext>
            </a:extLst>
          </p:cNvPr>
          <p:cNvSpPr txBox="1"/>
          <p:nvPr/>
        </p:nvSpPr>
        <p:spPr>
          <a:xfrm>
            <a:off x="2424271" y="579261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664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11EC1-6C17-BC4F-56D4-A3A4668B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C1033B-39D6-B653-09F5-AD633F88A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3487AA-F02A-5E1E-6806-D08F15E6A210}"/>
              </a:ext>
            </a:extLst>
          </p:cNvPr>
          <p:cNvSpPr txBox="1"/>
          <p:nvPr/>
        </p:nvSpPr>
        <p:spPr>
          <a:xfrm>
            <a:off x="266309" y="1271971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DE0D6F5E-8BF4-0198-4EEE-58990E411E29}"/>
              </a:ext>
            </a:extLst>
          </p:cNvPr>
          <p:cNvSpPr txBox="1">
            <a:spLocks/>
          </p:cNvSpPr>
          <p:nvPr/>
        </p:nvSpPr>
        <p:spPr>
          <a:xfrm>
            <a:off x="266309" y="3512872"/>
            <a:ext cx="2207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504E4C0-9157-4618-BD7E-F2068735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" y="4005293"/>
            <a:ext cx="2339510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C22068B-F6AF-B71F-1683-D1A5E99F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494" y="4005293"/>
            <a:ext cx="2339510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EF2538-DA24-4496-5100-60766958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11" r="3889"/>
          <a:stretch>
            <a:fillRect/>
          </a:stretch>
        </p:blipFill>
        <p:spPr>
          <a:xfrm>
            <a:off x="4971069" y="4005293"/>
            <a:ext cx="2182762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D984A40-1904-F667-23D2-01C48EAD8B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615" r="10935"/>
          <a:stretch>
            <a:fillRect/>
          </a:stretch>
        </p:blipFill>
        <p:spPr>
          <a:xfrm>
            <a:off x="7164266" y="4005293"/>
            <a:ext cx="1835345" cy="2160000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294AB2F2-0420-BA46-D11C-433D56F51C08}"/>
              </a:ext>
            </a:extLst>
          </p:cNvPr>
          <p:cNvSpPr txBox="1">
            <a:spLocks/>
          </p:cNvSpPr>
          <p:nvPr/>
        </p:nvSpPr>
        <p:spPr>
          <a:xfrm>
            <a:off x="2595732" y="3512872"/>
            <a:ext cx="231428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C645BD-A74C-F9B6-C787-381CFBBCC9FD}"/>
              </a:ext>
            </a:extLst>
          </p:cNvPr>
          <p:cNvSpPr txBox="1"/>
          <p:nvPr/>
        </p:nvSpPr>
        <p:spPr>
          <a:xfrm>
            <a:off x="2737608" y="41223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7BB7C4-B602-28E4-BD30-735AC945301A}"/>
              </a:ext>
            </a:extLst>
          </p:cNvPr>
          <p:cNvSpPr txBox="1"/>
          <p:nvPr/>
        </p:nvSpPr>
        <p:spPr>
          <a:xfrm>
            <a:off x="4941147" y="41223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5E5644-A1E9-F5EA-8F0C-B7856A8899FC}"/>
              </a:ext>
            </a:extLst>
          </p:cNvPr>
          <p:cNvSpPr txBox="1"/>
          <p:nvPr/>
        </p:nvSpPr>
        <p:spPr>
          <a:xfrm>
            <a:off x="6981186" y="41223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③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63B3FA-8B0A-225C-0176-BB5F587CB215}"/>
              </a:ext>
            </a:extLst>
          </p:cNvPr>
          <p:cNvSpPr txBox="1"/>
          <p:nvPr/>
        </p:nvSpPr>
        <p:spPr>
          <a:xfrm>
            <a:off x="266309" y="41223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82B750-D5E9-B1A6-C883-277C054F2F06}"/>
              </a:ext>
            </a:extLst>
          </p:cNvPr>
          <p:cNvSpPr txBox="1"/>
          <p:nvPr/>
        </p:nvSpPr>
        <p:spPr>
          <a:xfrm>
            <a:off x="4267557" y="58155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A5024D-61A3-3F40-32F3-4BD1662029EB}"/>
              </a:ext>
            </a:extLst>
          </p:cNvPr>
          <p:cNvSpPr txBox="1"/>
          <p:nvPr/>
        </p:nvSpPr>
        <p:spPr>
          <a:xfrm>
            <a:off x="8402406" y="58155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66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DA349-0DEB-E249-224D-5276960C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8A635D-C820-252A-9A1E-83F7EF1B5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2CC30813-76D5-9E2E-BA8E-C076DC892478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(9 types)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CCCA653-9816-E1DB-654D-41206C9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1" r="4911"/>
          <a:stretch>
            <a:fillRect/>
          </a:stretch>
        </p:blipFill>
        <p:spPr>
          <a:xfrm>
            <a:off x="780826" y="1853054"/>
            <a:ext cx="2109695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508E2-3DE4-EDB4-9D19-CFDB3F8D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23" t="337" r="12321" b="-337"/>
          <a:stretch>
            <a:fillRect/>
          </a:stretch>
        </p:blipFill>
        <p:spPr>
          <a:xfrm>
            <a:off x="3533067" y="1828670"/>
            <a:ext cx="1821451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82455F3-6EC5-E36A-27F7-F6DF693171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52" r="12925"/>
          <a:stretch>
            <a:fillRect/>
          </a:stretch>
        </p:blipFill>
        <p:spPr>
          <a:xfrm>
            <a:off x="6228519" y="1828670"/>
            <a:ext cx="1771535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B985F55-C5CB-B6E1-B391-95B18F2BA8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353" r="14501"/>
          <a:stretch>
            <a:fillRect/>
          </a:stretch>
        </p:blipFill>
        <p:spPr>
          <a:xfrm>
            <a:off x="980046" y="4204922"/>
            <a:ext cx="1711256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85A3C49-59CF-B109-0B3E-DECEC9276C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75" r="10206"/>
          <a:stretch>
            <a:fillRect/>
          </a:stretch>
        </p:blipFill>
        <p:spPr>
          <a:xfrm>
            <a:off x="3533067" y="4168346"/>
            <a:ext cx="1895442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9BC954A-158F-22CB-3A7C-DCE1EC2E41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490" r="10492"/>
          <a:stretch>
            <a:fillRect/>
          </a:stretch>
        </p:blipFill>
        <p:spPr>
          <a:xfrm>
            <a:off x="6270274" y="4195933"/>
            <a:ext cx="1872000" cy="2160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54E429-93D3-CD96-22D1-8C6BE35E57DB}"/>
              </a:ext>
            </a:extLst>
          </p:cNvPr>
          <p:cNvSpPr txBox="1"/>
          <p:nvPr/>
        </p:nvSpPr>
        <p:spPr>
          <a:xfrm>
            <a:off x="599768" y="18279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37F8F4F-F476-C195-BB4A-3E668FE9C0B9}"/>
              </a:ext>
            </a:extLst>
          </p:cNvPr>
          <p:cNvSpPr txBox="1"/>
          <p:nvPr/>
        </p:nvSpPr>
        <p:spPr>
          <a:xfrm>
            <a:off x="3393243" y="18279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62E964-2CB3-8970-0669-F152CF8CD33B}"/>
              </a:ext>
            </a:extLst>
          </p:cNvPr>
          <p:cNvSpPr txBox="1"/>
          <p:nvPr/>
        </p:nvSpPr>
        <p:spPr>
          <a:xfrm>
            <a:off x="5983890" y="18279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E404297-B188-8232-059A-6EBB2B46DF69}"/>
              </a:ext>
            </a:extLst>
          </p:cNvPr>
          <p:cNvSpPr txBox="1"/>
          <p:nvPr/>
        </p:nvSpPr>
        <p:spPr>
          <a:xfrm>
            <a:off x="599768" y="42203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④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1A528B1-1B10-7190-E637-03E719674A41}"/>
              </a:ext>
            </a:extLst>
          </p:cNvPr>
          <p:cNvSpPr txBox="1"/>
          <p:nvPr/>
        </p:nvSpPr>
        <p:spPr>
          <a:xfrm>
            <a:off x="3393243" y="42203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1325D99-BB9F-724B-5B1D-5947AE1FAEF7}"/>
              </a:ext>
            </a:extLst>
          </p:cNvPr>
          <p:cNvSpPr txBox="1"/>
          <p:nvPr/>
        </p:nvSpPr>
        <p:spPr>
          <a:xfrm>
            <a:off x="5983890" y="42203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⑥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69AF5AC-AF83-4C7C-1F2D-4C5F8A74B63A}"/>
              </a:ext>
            </a:extLst>
          </p:cNvPr>
          <p:cNvSpPr txBox="1"/>
          <p:nvPr/>
        </p:nvSpPr>
        <p:spPr>
          <a:xfrm>
            <a:off x="2433528" y="367330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C742951-4940-3E61-8D16-E158211C6973}"/>
              </a:ext>
            </a:extLst>
          </p:cNvPr>
          <p:cNvSpPr txBox="1"/>
          <p:nvPr/>
        </p:nvSpPr>
        <p:spPr>
          <a:xfrm>
            <a:off x="5398278" y="60515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A28C64-AB39-3C3D-78B4-3A8333CD9A13}"/>
              </a:ext>
            </a:extLst>
          </p:cNvPr>
          <p:cNvSpPr txBox="1"/>
          <p:nvPr/>
        </p:nvSpPr>
        <p:spPr>
          <a:xfrm>
            <a:off x="5133739" y="367330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③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3C31FC5-8287-BE6D-4BA6-FF0D3A882091}"/>
              </a:ext>
            </a:extLst>
          </p:cNvPr>
          <p:cNvSpPr txBox="1"/>
          <p:nvPr/>
        </p:nvSpPr>
        <p:spPr>
          <a:xfrm>
            <a:off x="8050618" y="367330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08FF40D-44CE-17D3-8B0C-77668E312873}"/>
              </a:ext>
            </a:extLst>
          </p:cNvPr>
          <p:cNvSpPr txBox="1"/>
          <p:nvPr/>
        </p:nvSpPr>
        <p:spPr>
          <a:xfrm>
            <a:off x="2416791" y="60515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③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E934C2-1ED3-3FB6-5875-7E447899BDEC}"/>
              </a:ext>
            </a:extLst>
          </p:cNvPr>
          <p:cNvSpPr txBox="1"/>
          <p:nvPr/>
        </p:nvSpPr>
        <p:spPr>
          <a:xfrm>
            <a:off x="8104143" y="60515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27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FA4AFD-16A3-150E-727D-1ABFD334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43D0D8-EA44-DC02-B909-333719B14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FE66F2-4812-35F6-828A-1CA4EA74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71" r="15789"/>
          <a:stretch>
            <a:fillRect/>
          </a:stretch>
        </p:blipFill>
        <p:spPr>
          <a:xfrm>
            <a:off x="895866" y="1674164"/>
            <a:ext cx="1640930" cy="216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A8D9596-885B-F901-E1F8-8712A753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11" r="13784"/>
          <a:stretch>
            <a:fillRect/>
          </a:stretch>
        </p:blipFill>
        <p:spPr>
          <a:xfrm>
            <a:off x="6403348" y="1674164"/>
            <a:ext cx="1731349" cy="216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14F482C-7046-2594-055A-E3987C6528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779" r="11495"/>
          <a:stretch>
            <a:fillRect/>
          </a:stretch>
        </p:blipFill>
        <p:spPr>
          <a:xfrm>
            <a:off x="3669789" y="1674164"/>
            <a:ext cx="1818419" cy="2160000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644D3476-F10A-2ED8-50C4-4D028E05C8A9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CD7499-911A-D772-064B-9BA5C7D7B837}"/>
              </a:ext>
            </a:extLst>
          </p:cNvPr>
          <p:cNvSpPr txBox="1"/>
          <p:nvPr/>
        </p:nvSpPr>
        <p:spPr>
          <a:xfrm>
            <a:off x="599768" y="18279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⑦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89F9582-8AF9-B02D-6135-9EA7C781CB82}"/>
              </a:ext>
            </a:extLst>
          </p:cNvPr>
          <p:cNvSpPr txBox="1"/>
          <p:nvPr/>
        </p:nvSpPr>
        <p:spPr>
          <a:xfrm>
            <a:off x="3393243" y="18279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⑧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4709141-2344-3CE5-2658-37250EC42E8F}"/>
              </a:ext>
            </a:extLst>
          </p:cNvPr>
          <p:cNvSpPr txBox="1"/>
          <p:nvPr/>
        </p:nvSpPr>
        <p:spPr>
          <a:xfrm>
            <a:off x="5983890" y="18279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⑨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EB7BA86-C033-37E4-61BA-9FF63DE30602}"/>
              </a:ext>
            </a:extLst>
          </p:cNvPr>
          <p:cNvSpPr txBox="1"/>
          <p:nvPr/>
        </p:nvSpPr>
        <p:spPr>
          <a:xfrm>
            <a:off x="5091515" y="3424887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65ECBB4-5ABD-489C-6F68-69AE584CCBAD}"/>
              </a:ext>
            </a:extLst>
          </p:cNvPr>
          <p:cNvSpPr txBox="1"/>
          <p:nvPr/>
        </p:nvSpPr>
        <p:spPr>
          <a:xfrm>
            <a:off x="2226355" y="3424887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③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657ACA0-FA91-0791-A2A9-820DC830F2EC}"/>
              </a:ext>
            </a:extLst>
          </p:cNvPr>
          <p:cNvSpPr txBox="1"/>
          <p:nvPr/>
        </p:nvSpPr>
        <p:spPr>
          <a:xfrm>
            <a:off x="8192556" y="3424887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31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2ED740-DC14-61AF-7867-E6EA78F0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FDF420-0987-4353-B797-AB93CF31E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F42DA7AA-DA46-C4C5-FE2C-823F1EFED72A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(17 types)</a:t>
            </a:r>
            <a:endParaRPr lang="ja-JP" altLang="en-US" b="1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6D9307B5-E1A5-3338-D78D-AFED5EBE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80" y="4197605"/>
            <a:ext cx="2339510" cy="2160000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93FF5A26-3E90-2684-6A53-9C0CB0C7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03" y="4197605"/>
            <a:ext cx="2339510" cy="216000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63AFF9E2-7B90-6B45-9C87-89EC41A4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426" y="4197605"/>
            <a:ext cx="2339510" cy="216000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0F71806-A48B-8408-2ACB-A0E340C1048D}"/>
              </a:ext>
            </a:extLst>
          </p:cNvPr>
          <p:cNvSpPr txBox="1"/>
          <p:nvPr/>
        </p:nvSpPr>
        <p:spPr>
          <a:xfrm>
            <a:off x="600926" y="4295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④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26AF562-1DDF-8CD9-DBA9-0E9B18E67A34}"/>
              </a:ext>
            </a:extLst>
          </p:cNvPr>
          <p:cNvSpPr txBox="1"/>
          <p:nvPr/>
        </p:nvSpPr>
        <p:spPr>
          <a:xfrm>
            <a:off x="3394401" y="4295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⑤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E185DC7-830D-D544-57A6-42723ACDE3B7}"/>
              </a:ext>
            </a:extLst>
          </p:cNvPr>
          <p:cNvSpPr txBox="1"/>
          <p:nvPr/>
        </p:nvSpPr>
        <p:spPr>
          <a:xfrm>
            <a:off x="5985048" y="429593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⑥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1544232-85FF-7AAC-7DCF-A4A2D171CD77}"/>
              </a:ext>
            </a:extLst>
          </p:cNvPr>
          <p:cNvSpPr txBox="1"/>
          <p:nvPr/>
        </p:nvSpPr>
        <p:spPr>
          <a:xfrm>
            <a:off x="2272410" y="6065205"/>
            <a:ext cx="87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 ⑨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80E192A-7479-D8E7-B615-DC5649E66608}"/>
              </a:ext>
            </a:extLst>
          </p:cNvPr>
          <p:cNvSpPr txBox="1"/>
          <p:nvPr/>
        </p:nvSpPr>
        <p:spPr>
          <a:xfrm>
            <a:off x="5125316" y="60652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5E2B0C5-268D-26BF-BECA-8633C86571CD}"/>
              </a:ext>
            </a:extLst>
          </p:cNvPr>
          <p:cNvSpPr txBox="1"/>
          <p:nvPr/>
        </p:nvSpPr>
        <p:spPr>
          <a:xfrm>
            <a:off x="8062871" y="60652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010F6156-13E0-3D9C-8FE7-A77C18EA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9" y="1828170"/>
            <a:ext cx="2339509" cy="2160000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454F3859-F842-5060-271A-82C2E693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721" y="1817338"/>
            <a:ext cx="2339510" cy="216000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498ECCED-3B9A-39C5-5ADD-D68CEBE83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744" y="1828170"/>
            <a:ext cx="2339510" cy="2160000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8B933A0-53D9-A819-FB47-C404598EFA34}"/>
              </a:ext>
            </a:extLst>
          </p:cNvPr>
          <p:cNvSpPr txBox="1"/>
          <p:nvPr/>
        </p:nvSpPr>
        <p:spPr>
          <a:xfrm>
            <a:off x="612244" y="188993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E02EFF2-B689-F8A6-01AE-CA1D382074F3}"/>
              </a:ext>
            </a:extLst>
          </p:cNvPr>
          <p:cNvSpPr txBox="1"/>
          <p:nvPr/>
        </p:nvSpPr>
        <p:spPr>
          <a:xfrm>
            <a:off x="3405719" y="188993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09192C0-55C4-7CFE-7365-733F969B5B55}"/>
              </a:ext>
            </a:extLst>
          </p:cNvPr>
          <p:cNvSpPr txBox="1"/>
          <p:nvPr/>
        </p:nvSpPr>
        <p:spPr>
          <a:xfrm>
            <a:off x="5996366" y="188993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9B25465-A5D9-C33C-F7B5-B2E63C18B7D4}"/>
              </a:ext>
            </a:extLst>
          </p:cNvPr>
          <p:cNvSpPr txBox="1"/>
          <p:nvPr/>
        </p:nvSpPr>
        <p:spPr>
          <a:xfrm>
            <a:off x="2708228" y="38414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93A97FB-7E0C-9559-83B4-3F504AA92CAB}"/>
              </a:ext>
            </a:extLst>
          </p:cNvPr>
          <p:cNvSpPr txBox="1"/>
          <p:nvPr/>
        </p:nvSpPr>
        <p:spPr>
          <a:xfrm>
            <a:off x="5252318" y="38414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566C311-1ED7-E09D-3FC3-3021186ABD68}"/>
              </a:ext>
            </a:extLst>
          </p:cNvPr>
          <p:cNvSpPr txBox="1"/>
          <p:nvPr/>
        </p:nvSpPr>
        <p:spPr>
          <a:xfrm>
            <a:off x="8156233" y="38414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00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84594-FE49-E2E3-121E-6F2BAC617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C80D74-BDCD-8163-DCB2-8510AF06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86CCDF-65E4-F331-34D2-9425EC2C5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5F93859-6BDA-235A-033E-1820ACA9E9DE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9BA27E2-72EB-3827-A4FB-347EE5E4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2" y="4054056"/>
            <a:ext cx="2339510" cy="216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5C860BA-9519-FD66-E9CD-F8BD5DA3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45" y="4054056"/>
            <a:ext cx="2339510" cy="21600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9F03AF0-A73F-0902-7F9F-84FFC442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268" y="4054056"/>
            <a:ext cx="2339510" cy="216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911064B-5128-7C62-C84D-F09F79A49576}"/>
              </a:ext>
            </a:extLst>
          </p:cNvPr>
          <p:cNvSpPr txBox="1"/>
          <p:nvPr/>
        </p:nvSpPr>
        <p:spPr>
          <a:xfrm>
            <a:off x="599768" y="403439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⑩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AC40F9-51CB-A672-8E1E-59C0FA37FDD6}"/>
              </a:ext>
            </a:extLst>
          </p:cNvPr>
          <p:cNvSpPr txBox="1"/>
          <p:nvPr/>
        </p:nvSpPr>
        <p:spPr>
          <a:xfrm>
            <a:off x="3393243" y="403439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accent5"/>
                </a:solidFill>
              </a:rPr>
              <a:t>⑪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FAF0CB-E827-0DBA-A578-5DA1516C0609}"/>
              </a:ext>
            </a:extLst>
          </p:cNvPr>
          <p:cNvSpPr txBox="1"/>
          <p:nvPr/>
        </p:nvSpPr>
        <p:spPr>
          <a:xfrm>
            <a:off x="5983890" y="403439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accent5"/>
                </a:solidFill>
              </a:rPr>
              <a:t>⑫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F42EF88-0DE7-9F83-A1C5-5AB75ED5D175}"/>
              </a:ext>
            </a:extLst>
          </p:cNvPr>
          <p:cNvSpPr txBox="1"/>
          <p:nvPr/>
        </p:nvSpPr>
        <p:spPr>
          <a:xfrm>
            <a:off x="2370947" y="605279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 ④ ⑨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DDA9C44-130A-A5B9-60D2-E044AE0D3F1D}"/>
              </a:ext>
            </a:extLst>
          </p:cNvPr>
          <p:cNvSpPr txBox="1"/>
          <p:nvPr/>
        </p:nvSpPr>
        <p:spPr>
          <a:xfrm>
            <a:off x="5152862" y="605279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 ⑥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6F82D72-4DBE-CC74-2255-710570838CDC}"/>
              </a:ext>
            </a:extLst>
          </p:cNvPr>
          <p:cNvSpPr txBox="1"/>
          <p:nvPr/>
        </p:nvSpPr>
        <p:spPr>
          <a:xfrm>
            <a:off x="7797003" y="605279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⑦ ⑨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602F9D74-AAF3-CFF7-A3FC-2333A6CC4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88" y="1748169"/>
            <a:ext cx="2339510" cy="21600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C50FF2B-CADD-56EB-B0A5-84246D61B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311" y="1748169"/>
            <a:ext cx="2339510" cy="216000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CF51875-BEA6-BD7C-80A9-6EBD751CF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334" y="1748169"/>
            <a:ext cx="2339510" cy="2160000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D9C9A72-55CD-1B29-1F1B-C63D5BA03EC3}"/>
              </a:ext>
            </a:extLst>
          </p:cNvPr>
          <p:cNvSpPr txBox="1"/>
          <p:nvPr/>
        </p:nvSpPr>
        <p:spPr>
          <a:xfrm>
            <a:off x="569288" y="17939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⑦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2969B63-4863-035D-C60F-6215C479A19E}"/>
              </a:ext>
            </a:extLst>
          </p:cNvPr>
          <p:cNvSpPr txBox="1"/>
          <p:nvPr/>
        </p:nvSpPr>
        <p:spPr>
          <a:xfrm>
            <a:off x="3362763" y="17939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⑧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C28E3E3-B4D7-56E8-1FBE-D3C301CCA077}"/>
              </a:ext>
            </a:extLst>
          </p:cNvPr>
          <p:cNvSpPr txBox="1"/>
          <p:nvPr/>
        </p:nvSpPr>
        <p:spPr>
          <a:xfrm>
            <a:off x="5953410" y="17939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⑨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35AF078-F4F5-3B0F-0127-2751ECBC875F}"/>
              </a:ext>
            </a:extLst>
          </p:cNvPr>
          <p:cNvSpPr txBox="1"/>
          <p:nvPr/>
        </p:nvSpPr>
        <p:spPr>
          <a:xfrm>
            <a:off x="2531733" y="367637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DB76D71-EE96-9BE7-57A7-A57DA92197C3}"/>
              </a:ext>
            </a:extLst>
          </p:cNvPr>
          <p:cNvSpPr txBox="1"/>
          <p:nvPr/>
        </p:nvSpPr>
        <p:spPr>
          <a:xfrm>
            <a:off x="5287172" y="367637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 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7234F1C-E499-B5D7-E708-6A69ACF430AA}"/>
              </a:ext>
            </a:extLst>
          </p:cNvPr>
          <p:cNvSpPr txBox="1"/>
          <p:nvPr/>
        </p:nvSpPr>
        <p:spPr>
          <a:xfrm>
            <a:off x="7810400" y="367637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④ ⑦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585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25B236-B06E-5DCD-30C1-EEB8CA75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Sequence 5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C9D7D4-DD4B-AF3F-CBD1-ADCF35453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B3F82849-04B6-616F-C404-1AF160D34089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77842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(continued)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C4A984-8AE0-8870-C6B6-A14AFDE62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22" y="4013647"/>
            <a:ext cx="2339510" cy="216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A1EE635-E105-CA3D-E771-1A9CAD6F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45" y="4013647"/>
            <a:ext cx="2339510" cy="216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33C31A-05F6-FD21-FB9A-86323F5A50DB}"/>
              </a:ext>
            </a:extLst>
          </p:cNvPr>
          <p:cNvSpPr txBox="1"/>
          <p:nvPr/>
        </p:nvSpPr>
        <p:spPr>
          <a:xfrm>
            <a:off x="599768" y="39939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⑯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8900D1-478C-32DA-10E4-FB5FD101352F}"/>
              </a:ext>
            </a:extLst>
          </p:cNvPr>
          <p:cNvSpPr txBox="1"/>
          <p:nvPr/>
        </p:nvSpPr>
        <p:spPr>
          <a:xfrm>
            <a:off x="3393243" y="39939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accent5"/>
                </a:solidFill>
              </a:rPr>
              <a:t>⑰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457F51-A545-E8C1-6573-D28D1CBD8E6A}"/>
              </a:ext>
            </a:extLst>
          </p:cNvPr>
          <p:cNvSpPr txBox="1"/>
          <p:nvPr/>
        </p:nvSpPr>
        <p:spPr>
          <a:xfrm>
            <a:off x="5240310" y="596247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723833-6406-173C-DD68-ACE7DDAD1092}"/>
              </a:ext>
            </a:extLst>
          </p:cNvPr>
          <p:cNvSpPr txBox="1"/>
          <p:nvPr/>
        </p:nvSpPr>
        <p:spPr>
          <a:xfrm>
            <a:off x="2900800" y="596247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⑥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D5D943-F449-AC07-7F7D-81858576D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2" y="1808267"/>
            <a:ext cx="2339510" cy="21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7D34AD9-17C3-06F2-8C2A-BAFADE9AC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245" y="1808267"/>
            <a:ext cx="2339510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31F531F-F66E-788C-AA39-70BEE3BF0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268" y="1808267"/>
            <a:ext cx="2339510" cy="2160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13ACAD0-47A0-38E4-9464-145437894575}"/>
              </a:ext>
            </a:extLst>
          </p:cNvPr>
          <p:cNvSpPr txBox="1"/>
          <p:nvPr/>
        </p:nvSpPr>
        <p:spPr>
          <a:xfrm>
            <a:off x="705222" y="17360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⑬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537EBA7-FD8B-3311-2A43-6F9903FD5820}"/>
              </a:ext>
            </a:extLst>
          </p:cNvPr>
          <p:cNvSpPr txBox="1"/>
          <p:nvPr/>
        </p:nvSpPr>
        <p:spPr>
          <a:xfrm>
            <a:off x="3498697" y="17360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⑭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4A7D2D-8B1E-79D1-688B-9190FFAEB5EE}"/>
              </a:ext>
            </a:extLst>
          </p:cNvPr>
          <p:cNvSpPr txBox="1"/>
          <p:nvPr/>
        </p:nvSpPr>
        <p:spPr>
          <a:xfrm>
            <a:off x="6089344" y="17360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⑮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A0F6F97-5CC8-8209-ADFE-79C29A336A47}"/>
              </a:ext>
            </a:extLst>
          </p:cNvPr>
          <p:cNvSpPr txBox="1"/>
          <p:nvPr/>
        </p:nvSpPr>
        <p:spPr>
          <a:xfrm>
            <a:off x="2338435" y="361820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⑧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669BEDB-613C-04F1-5FE3-080878288FBA}"/>
              </a:ext>
            </a:extLst>
          </p:cNvPr>
          <p:cNvSpPr txBox="1"/>
          <p:nvPr/>
        </p:nvSpPr>
        <p:spPr>
          <a:xfrm>
            <a:off x="5132380" y="361820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⑧ ⑨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F469AE5-BED8-A58F-319E-D0D1E49F577A}"/>
              </a:ext>
            </a:extLst>
          </p:cNvPr>
          <p:cNvSpPr txBox="1"/>
          <p:nvPr/>
        </p:nvSpPr>
        <p:spPr>
          <a:xfrm>
            <a:off x="7797003" y="361820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⑦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85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97D908-0D9F-2024-FFC6-F4E6F34D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6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E4B191-1F7A-CC54-E920-D7981E10A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AB3003-274E-1A0C-618B-6BC18658CF55}"/>
              </a:ext>
            </a:extLst>
          </p:cNvPr>
          <p:cNvSpPr txBox="1"/>
          <p:nvPr/>
        </p:nvSpPr>
        <p:spPr>
          <a:xfrm>
            <a:off x="266311" y="1277826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E31FCD0A-2C1E-CE51-530B-715DC7CACB66}"/>
              </a:ext>
            </a:extLst>
          </p:cNvPr>
          <p:cNvSpPr txBox="1">
            <a:spLocks/>
          </p:cNvSpPr>
          <p:nvPr/>
        </p:nvSpPr>
        <p:spPr>
          <a:xfrm>
            <a:off x="266310" y="3330064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CDD5CABF-893E-0A14-23F0-E07A525A7D26}"/>
              </a:ext>
            </a:extLst>
          </p:cNvPr>
          <p:cNvSpPr txBox="1">
            <a:spLocks/>
          </p:cNvSpPr>
          <p:nvPr/>
        </p:nvSpPr>
        <p:spPr>
          <a:xfrm>
            <a:off x="3067185" y="3330064"/>
            <a:ext cx="2216662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9C1E072-2045-0695-8AD3-460292D0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0" y="3926660"/>
            <a:ext cx="2241830" cy="234906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3B43118-22ED-8253-C526-386474018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3927375"/>
            <a:ext cx="2475187" cy="234834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B3F2746-DA81-172B-8365-A9C8724AE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355" y="3954361"/>
            <a:ext cx="2475187" cy="232136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6F96BB-268E-EB56-2545-82725D7B80B8}"/>
              </a:ext>
            </a:extLst>
          </p:cNvPr>
          <p:cNvSpPr txBox="1"/>
          <p:nvPr/>
        </p:nvSpPr>
        <p:spPr>
          <a:xfrm>
            <a:off x="3103369" y="395436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58B7680-DC8D-7241-CC62-1F1244CA058F}"/>
              </a:ext>
            </a:extLst>
          </p:cNvPr>
          <p:cNvSpPr txBox="1"/>
          <p:nvPr/>
        </p:nvSpPr>
        <p:spPr>
          <a:xfrm>
            <a:off x="5987628" y="395436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1E0DF13-E5E8-26C0-4173-B5C718719423}"/>
              </a:ext>
            </a:extLst>
          </p:cNvPr>
          <p:cNvSpPr txBox="1"/>
          <p:nvPr/>
        </p:nvSpPr>
        <p:spPr>
          <a:xfrm>
            <a:off x="266310" y="395436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1F9C2CA-F56F-DD88-415D-1F8247DEDED8}"/>
              </a:ext>
            </a:extLst>
          </p:cNvPr>
          <p:cNvSpPr txBox="1"/>
          <p:nvPr/>
        </p:nvSpPr>
        <p:spPr>
          <a:xfrm>
            <a:off x="5293327" y="59609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1AE598A-6AAE-51FC-7022-6F18BDCE7624}"/>
              </a:ext>
            </a:extLst>
          </p:cNvPr>
          <p:cNvSpPr txBox="1"/>
          <p:nvPr/>
        </p:nvSpPr>
        <p:spPr>
          <a:xfrm>
            <a:off x="8349684" y="59609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86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3F6DEB-9A62-C6D1-F15F-3E043497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6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72965E-45D4-0F9B-FAF6-8D91A2A2E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A386C07-5CED-2639-CB45-75FCC504C07D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(5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6B8580E-F370-5116-0B98-AFC92E75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1" y="1923393"/>
            <a:ext cx="2066986" cy="211664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C4CC526-9263-655C-3F35-9EF02056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59" y="1945349"/>
            <a:ext cx="1967634" cy="211788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DBE2518-E976-968D-86D2-D9B81CFE4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876" y="1923392"/>
            <a:ext cx="1721389" cy="211664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02ACE2A-29B4-C9E8-E460-56D6CE4BD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47" y="4266427"/>
            <a:ext cx="1618594" cy="213614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2E5D20-236F-6661-DC1E-C18DBF3E8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749" y="4266427"/>
            <a:ext cx="2556856" cy="213984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CF2F66-07BB-8586-ABAE-AF87E2B1BEA5}"/>
              </a:ext>
            </a:extLst>
          </p:cNvPr>
          <p:cNvSpPr txBox="1"/>
          <p:nvPr/>
        </p:nvSpPr>
        <p:spPr>
          <a:xfrm>
            <a:off x="266311" y="182658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8F2779-548F-AF23-623D-76DEC05AE2FB}"/>
              </a:ext>
            </a:extLst>
          </p:cNvPr>
          <p:cNvSpPr txBox="1"/>
          <p:nvPr/>
        </p:nvSpPr>
        <p:spPr>
          <a:xfrm>
            <a:off x="3059786" y="182658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16BE76-5F41-F3F0-2858-328D25911F8D}"/>
              </a:ext>
            </a:extLst>
          </p:cNvPr>
          <p:cNvSpPr txBox="1"/>
          <p:nvPr/>
        </p:nvSpPr>
        <p:spPr>
          <a:xfrm>
            <a:off x="5650433" y="182658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C649848-7C55-787F-C525-FF97BBB00A29}"/>
              </a:ext>
            </a:extLst>
          </p:cNvPr>
          <p:cNvSpPr txBox="1"/>
          <p:nvPr/>
        </p:nvSpPr>
        <p:spPr>
          <a:xfrm>
            <a:off x="266311" y="421896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④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532F2E-E9FF-76E6-041B-A8FCCECE7B71}"/>
              </a:ext>
            </a:extLst>
          </p:cNvPr>
          <p:cNvSpPr txBox="1"/>
          <p:nvPr/>
        </p:nvSpPr>
        <p:spPr>
          <a:xfrm>
            <a:off x="3059786" y="421896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D633A6A-4A51-AB80-13A4-D8313A676751}"/>
              </a:ext>
            </a:extLst>
          </p:cNvPr>
          <p:cNvSpPr txBox="1"/>
          <p:nvPr/>
        </p:nvSpPr>
        <p:spPr>
          <a:xfrm>
            <a:off x="2014076" y="38356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AD69B7B-9BC4-CB1F-15B9-891FF11B5245}"/>
              </a:ext>
            </a:extLst>
          </p:cNvPr>
          <p:cNvSpPr txBox="1"/>
          <p:nvPr/>
        </p:nvSpPr>
        <p:spPr>
          <a:xfrm>
            <a:off x="4588514" y="38356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B9C101F-F8E1-A60A-0A7E-53809FC956B0}"/>
              </a:ext>
            </a:extLst>
          </p:cNvPr>
          <p:cNvSpPr txBox="1"/>
          <p:nvPr/>
        </p:nvSpPr>
        <p:spPr>
          <a:xfrm>
            <a:off x="7281157" y="38356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B063C51-1D24-3DEE-FA15-5C8E26ED94D8}"/>
              </a:ext>
            </a:extLst>
          </p:cNvPr>
          <p:cNvSpPr txBox="1"/>
          <p:nvPr/>
        </p:nvSpPr>
        <p:spPr>
          <a:xfrm>
            <a:off x="2158109" y="602077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30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83E06B-A7D1-62BA-BE78-BF4CF980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Research Results During My Stay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E5E207-4875-4F29-A62C-F6A535077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D0283A8-770F-4A2A-DC12-6F3802EED746}"/>
                  </a:ext>
                </a:extLst>
              </p:cNvPr>
              <p:cNvSpPr/>
              <p:nvPr/>
            </p:nvSpPr>
            <p:spPr>
              <a:xfrm>
                <a:off x="266311" y="1757851"/>
                <a:ext cx="8611377" cy="917615"/>
              </a:xfrm>
              <a:prstGeom prst="rect">
                <a:avLst/>
              </a:prstGeom>
              <a:solidFill>
                <a:srgbClr val="FAFFFE"/>
              </a:solid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/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We categorized polyhedral graphs by extracting sequences with consecutive numbers of vertices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D0283A8-770F-4A2A-DC12-6F3802EED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1" y="1757851"/>
                <a:ext cx="8611377" cy="917615"/>
              </a:xfrm>
              <a:prstGeom prst="rect">
                <a:avLst/>
              </a:prstGeom>
              <a:blipFill>
                <a:blip r:embed="rId2"/>
                <a:stretch>
                  <a:fillRect l="-441" b="-7895"/>
                </a:stretch>
              </a:blip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8598C4-AF80-9B7B-A187-64B53DAF5799}"/>
              </a:ext>
            </a:extLst>
          </p:cNvPr>
          <p:cNvSpPr txBox="1"/>
          <p:nvPr/>
        </p:nvSpPr>
        <p:spPr>
          <a:xfrm>
            <a:off x="266311" y="1296186"/>
            <a:ext cx="8611377" cy="461665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Result 2</a:t>
            </a:r>
            <a:endParaRPr lang="en-US" altLang="ja-JP" sz="2400" dirty="0">
              <a:solidFill>
                <a:schemeClr val="tx2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432F2796-FD9F-254B-E7D9-CEBC3521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210" y="3249392"/>
            <a:ext cx="2237248" cy="1939145"/>
          </a:xfrm>
          <a:prstGeom prst="rect">
            <a:avLst/>
          </a:prstGeom>
        </p:spPr>
      </p:pic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8364E39C-6A46-D05B-347E-BBF0B1A7CCEB}"/>
              </a:ext>
            </a:extLst>
          </p:cNvPr>
          <p:cNvSpPr txBox="1">
            <a:spLocks/>
          </p:cNvSpPr>
          <p:nvPr/>
        </p:nvSpPr>
        <p:spPr>
          <a:xfrm>
            <a:off x="246498" y="2719184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</a:t>
            </a:r>
            <a:endParaRPr lang="ja-JP" altLang="en-US" b="1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7C9C81E6-E05D-198F-059C-032853ED0886}"/>
              </a:ext>
            </a:extLst>
          </p:cNvPr>
          <p:cNvSpPr txBox="1">
            <a:spLocks/>
          </p:cNvSpPr>
          <p:nvPr/>
        </p:nvSpPr>
        <p:spPr>
          <a:xfrm>
            <a:off x="2415911" y="2719184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</a:t>
            </a:r>
            <a:endParaRPr lang="ja-JP" altLang="en-US" b="1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860B4B80-15E9-882E-5919-380CFE35C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98" y="3249392"/>
            <a:ext cx="1975313" cy="1939145"/>
          </a:xfrm>
          <a:prstGeom prst="rect">
            <a:avLst/>
          </a:prstGeom>
        </p:spPr>
      </p:pic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25F59F47-9650-B6B5-F2CB-B1585301C5EA}"/>
              </a:ext>
            </a:extLst>
          </p:cNvPr>
          <p:cNvSpPr txBox="1">
            <a:spLocks/>
          </p:cNvSpPr>
          <p:nvPr/>
        </p:nvSpPr>
        <p:spPr>
          <a:xfrm>
            <a:off x="4586312" y="2719184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</a:t>
            </a:r>
            <a:endParaRPr lang="ja-JP" altLang="en-US" b="1"/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BF090187-3237-AEAA-F3B6-A6B207ED11AE}"/>
              </a:ext>
            </a:extLst>
          </p:cNvPr>
          <p:cNvSpPr txBox="1">
            <a:spLocks/>
          </p:cNvSpPr>
          <p:nvPr/>
        </p:nvSpPr>
        <p:spPr>
          <a:xfrm>
            <a:off x="6730666" y="2719184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</a:t>
            </a:r>
            <a:endParaRPr lang="ja-JP" altLang="en-US" b="1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4A168002-235C-F0AD-DC0A-57F95093D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642" y="3077457"/>
            <a:ext cx="1910079" cy="228301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14381F4-D5E5-874E-032D-353FC67E2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666" y="3140801"/>
            <a:ext cx="1962891" cy="215632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A884499-840A-F6F3-5B2F-E8410DE8CF98}"/>
              </a:ext>
            </a:extLst>
          </p:cNvPr>
          <p:cNvSpPr/>
          <p:nvPr/>
        </p:nvSpPr>
        <p:spPr>
          <a:xfrm>
            <a:off x="246123" y="5443472"/>
            <a:ext cx="8631565" cy="515013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Why did we want sequences of polyhedral graphs?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2BA1D7-1982-9F3D-7A9A-4E0FA5873EC3}"/>
              </a:ext>
            </a:extLst>
          </p:cNvPr>
          <p:cNvSpPr txBox="1"/>
          <p:nvPr/>
        </p:nvSpPr>
        <p:spPr>
          <a:xfrm>
            <a:off x="266311" y="5958038"/>
            <a:ext cx="8611376" cy="467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ja-JP" altLang="en-US" sz="2400">
                <a:solidFill>
                  <a:srgbClr val="FF0000"/>
                </a:solidFill>
              </a:rPr>
              <a:t>➡︎</a:t>
            </a:r>
            <a:r>
              <a:rPr lang="en-US" altLang="ja-JP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From the following slides explain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14022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347397-F02F-14F5-47B8-A735E862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6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917603-BDA5-6B98-6128-D29B3F984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E47A05F-1A6A-8471-0A9F-FD239449DFF7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66607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(8 types)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217CB9D-BF97-35E0-EA4F-2F6A3CAE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1" y="1887207"/>
            <a:ext cx="1898820" cy="21265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1825485-B9A7-1C88-2290-C0E1E2147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032" y="1889401"/>
            <a:ext cx="1898821" cy="21265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BFA015-F059-E0D1-51B6-AD10266CC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694" y="1889401"/>
            <a:ext cx="1818289" cy="213318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6DBCA44-46C9-58A6-4127-9552697DC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824" y="1896030"/>
            <a:ext cx="2101130" cy="212655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F8999D0-EB63-7E48-E332-A6DC05690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21" y="4153006"/>
            <a:ext cx="1709634" cy="21128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CDACC98-5210-3995-BC13-5500CA497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769" y="4153006"/>
            <a:ext cx="2072634" cy="211285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B749413-1DC3-C2A1-BBE2-7635A0AC3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7244" y="4153006"/>
            <a:ext cx="1901173" cy="21168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8DBCF80-043E-66E0-18B7-310F219C40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7047" y="4153006"/>
            <a:ext cx="1795784" cy="21168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95C7A0-199A-0FCD-2FFF-53FE960B4BCB}"/>
              </a:ext>
            </a:extLst>
          </p:cNvPr>
          <p:cNvSpPr txBox="1"/>
          <p:nvPr/>
        </p:nvSpPr>
        <p:spPr>
          <a:xfrm>
            <a:off x="6578417" y="18973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④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0ABFF9-3BDB-484E-E3B3-000FC39890CA}"/>
              </a:ext>
            </a:extLst>
          </p:cNvPr>
          <p:cNvSpPr txBox="1"/>
          <p:nvPr/>
        </p:nvSpPr>
        <p:spPr>
          <a:xfrm>
            <a:off x="182526" y="41980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⑤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296752-9E2B-6F6F-1A7B-F69FE5090541}"/>
              </a:ext>
            </a:extLst>
          </p:cNvPr>
          <p:cNvSpPr txBox="1"/>
          <p:nvPr/>
        </p:nvSpPr>
        <p:spPr>
          <a:xfrm>
            <a:off x="2410185" y="41980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⑥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D4400FF-022E-6C12-1009-A4A2BA9D076F}"/>
              </a:ext>
            </a:extLst>
          </p:cNvPr>
          <p:cNvSpPr txBox="1"/>
          <p:nvPr/>
        </p:nvSpPr>
        <p:spPr>
          <a:xfrm>
            <a:off x="165204" y="18973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31075BB-018D-6223-C120-D87C0895E592}"/>
              </a:ext>
            </a:extLst>
          </p:cNvPr>
          <p:cNvSpPr txBox="1"/>
          <p:nvPr/>
        </p:nvSpPr>
        <p:spPr>
          <a:xfrm>
            <a:off x="2370724" y="18973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A1E7A32-45AF-B0BC-A937-7FF3C22A60AA}"/>
              </a:ext>
            </a:extLst>
          </p:cNvPr>
          <p:cNvSpPr txBox="1"/>
          <p:nvPr/>
        </p:nvSpPr>
        <p:spPr>
          <a:xfrm>
            <a:off x="4572000" y="18973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B53ACCE-7EBD-9608-D917-C54E1B1FFC28}"/>
              </a:ext>
            </a:extLst>
          </p:cNvPr>
          <p:cNvSpPr txBox="1"/>
          <p:nvPr/>
        </p:nvSpPr>
        <p:spPr>
          <a:xfrm>
            <a:off x="4578999" y="41980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⑦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E5F3FE-8654-6C33-343A-72711C3B321B}"/>
              </a:ext>
            </a:extLst>
          </p:cNvPr>
          <p:cNvSpPr txBox="1"/>
          <p:nvPr/>
        </p:nvSpPr>
        <p:spPr>
          <a:xfrm>
            <a:off x="6678264" y="41980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⑧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4BCC286-910E-557C-F1A5-0D2A8CF732A9}"/>
              </a:ext>
            </a:extLst>
          </p:cNvPr>
          <p:cNvSpPr txBox="1"/>
          <p:nvPr/>
        </p:nvSpPr>
        <p:spPr>
          <a:xfrm>
            <a:off x="1639424" y="371388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 ② ④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0518DE2-6551-9BD6-456D-1BF8A581ECD4}"/>
              </a:ext>
            </a:extLst>
          </p:cNvPr>
          <p:cNvSpPr txBox="1"/>
          <p:nvPr/>
        </p:nvSpPr>
        <p:spPr>
          <a:xfrm>
            <a:off x="3951127" y="37138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BAFA490-3DA1-803B-4C03-43D1228D2618}"/>
              </a:ext>
            </a:extLst>
          </p:cNvPr>
          <p:cNvSpPr txBox="1"/>
          <p:nvPr/>
        </p:nvSpPr>
        <p:spPr>
          <a:xfrm>
            <a:off x="6135897" y="37138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8D314A0-FA6A-0278-0847-76E4A66EE5E6}"/>
              </a:ext>
            </a:extLst>
          </p:cNvPr>
          <p:cNvSpPr txBox="1"/>
          <p:nvPr/>
        </p:nvSpPr>
        <p:spPr>
          <a:xfrm>
            <a:off x="8469031" y="37138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C40473E-DB83-BAB5-FD7E-FAF36D863214}"/>
              </a:ext>
            </a:extLst>
          </p:cNvPr>
          <p:cNvSpPr txBox="1"/>
          <p:nvPr/>
        </p:nvSpPr>
        <p:spPr>
          <a:xfrm>
            <a:off x="1763479" y="597647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⑤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7456093-0189-E507-3CAF-0312A50B44EC}"/>
              </a:ext>
            </a:extLst>
          </p:cNvPr>
          <p:cNvSpPr txBox="1"/>
          <p:nvPr/>
        </p:nvSpPr>
        <p:spPr>
          <a:xfrm>
            <a:off x="4011258" y="597647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④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2CEDC96-CDCB-4154-F81D-3189FED5585C}"/>
              </a:ext>
            </a:extLst>
          </p:cNvPr>
          <p:cNvSpPr txBox="1"/>
          <p:nvPr/>
        </p:nvSpPr>
        <p:spPr>
          <a:xfrm>
            <a:off x="6373124" y="597647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④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6EA0706-C715-2C91-65EA-3494129F24D7}"/>
              </a:ext>
            </a:extLst>
          </p:cNvPr>
          <p:cNvSpPr txBox="1"/>
          <p:nvPr/>
        </p:nvSpPr>
        <p:spPr>
          <a:xfrm>
            <a:off x="8224855" y="597647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③ ④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5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0127B0-CB28-3618-320C-F974327E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7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022761-685E-54CD-E5F8-2644F546A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F434A0B-3F00-3237-8201-57ACD95B3DE3}"/>
              </a:ext>
            </a:extLst>
          </p:cNvPr>
          <p:cNvSpPr txBox="1"/>
          <p:nvPr/>
        </p:nvSpPr>
        <p:spPr>
          <a:xfrm>
            <a:off x="266311" y="1277826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0CA40DBF-62D2-265C-8A70-837313195021}"/>
              </a:ext>
            </a:extLst>
          </p:cNvPr>
          <p:cNvSpPr txBox="1">
            <a:spLocks/>
          </p:cNvSpPr>
          <p:nvPr/>
        </p:nvSpPr>
        <p:spPr>
          <a:xfrm>
            <a:off x="266311" y="3940256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58D248F0-B52D-D799-C00B-C49E919F9195}"/>
              </a:ext>
            </a:extLst>
          </p:cNvPr>
          <p:cNvSpPr txBox="1">
            <a:spLocks/>
          </p:cNvSpPr>
          <p:nvPr/>
        </p:nvSpPr>
        <p:spPr>
          <a:xfrm>
            <a:off x="3212559" y="3940256"/>
            <a:ext cx="230494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9C2ED3F-C5BE-33F6-FFAC-940DDFE2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062" y="4432676"/>
            <a:ext cx="2900627" cy="194833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0C71EB4-0B8F-9419-270A-3742C55F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99" y="1841546"/>
            <a:ext cx="2346788" cy="195866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70F1345-4299-CB24-EFF9-0510C45E9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83" y="4432677"/>
            <a:ext cx="2304947" cy="194833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3FED6BB-3357-915E-A990-6D79E91E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59" y="4432676"/>
            <a:ext cx="2640931" cy="1953700"/>
          </a:xfrm>
          <a:prstGeom prst="rect">
            <a:avLst/>
          </a:prstGeom>
        </p:spPr>
      </p:pic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13E3038B-6B40-F5AA-3D96-94BCCEF65D10}"/>
              </a:ext>
            </a:extLst>
          </p:cNvPr>
          <p:cNvSpPr txBox="1">
            <a:spLocks/>
          </p:cNvSpPr>
          <p:nvPr/>
        </p:nvSpPr>
        <p:spPr>
          <a:xfrm>
            <a:off x="4396328" y="1258938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053DEC-66A3-3222-8731-1EA5F8D3C00E}"/>
              </a:ext>
            </a:extLst>
          </p:cNvPr>
          <p:cNvSpPr txBox="1"/>
          <p:nvPr/>
        </p:nvSpPr>
        <p:spPr>
          <a:xfrm>
            <a:off x="266311" y="440558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930EF05-78CE-4648-1E45-5B82B6EC95D5}"/>
              </a:ext>
            </a:extLst>
          </p:cNvPr>
          <p:cNvSpPr txBox="1"/>
          <p:nvPr/>
        </p:nvSpPr>
        <p:spPr>
          <a:xfrm>
            <a:off x="4414838" y="17800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7F95F5-1351-6736-74F0-99644D001BC6}"/>
              </a:ext>
            </a:extLst>
          </p:cNvPr>
          <p:cNvSpPr txBox="1"/>
          <p:nvPr/>
        </p:nvSpPr>
        <p:spPr>
          <a:xfrm>
            <a:off x="2272310" y="595956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F58708C-9D54-8868-AE97-BE75D5E1DC28}"/>
              </a:ext>
            </a:extLst>
          </p:cNvPr>
          <p:cNvSpPr txBox="1"/>
          <p:nvPr/>
        </p:nvSpPr>
        <p:spPr>
          <a:xfrm>
            <a:off x="3161046" y="440558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567FBE-985F-98D0-63CB-1F3338FFB981}"/>
              </a:ext>
            </a:extLst>
          </p:cNvPr>
          <p:cNvSpPr txBox="1"/>
          <p:nvPr/>
        </p:nvSpPr>
        <p:spPr>
          <a:xfrm>
            <a:off x="5954521" y="440558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6249AA8-452A-20C4-05CB-70A0DA97A4F8}"/>
              </a:ext>
            </a:extLst>
          </p:cNvPr>
          <p:cNvSpPr txBox="1"/>
          <p:nvPr/>
        </p:nvSpPr>
        <p:spPr>
          <a:xfrm>
            <a:off x="5378834" y="595956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48EC327-7DAC-2A64-3AD5-8AAF158054D2}"/>
              </a:ext>
            </a:extLst>
          </p:cNvPr>
          <p:cNvSpPr txBox="1"/>
          <p:nvPr/>
        </p:nvSpPr>
        <p:spPr>
          <a:xfrm>
            <a:off x="8482201" y="595956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55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3C15A-76C1-A57F-9514-00F81155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7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8DAC66-6FD1-FFC6-22F7-1ADA911CB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E467819-6CF3-1AF0-8F30-84526A8B81EC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66607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2E5AC9B-3839-A58F-6D75-AE874BAA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0" y="2002500"/>
            <a:ext cx="2397376" cy="16594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C390E9B-75D0-A4E7-0E82-9CAAFA58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36" y="2002500"/>
            <a:ext cx="1952312" cy="165946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924EA29-F7DA-D0A1-60F7-F3F464CC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059" y="2002500"/>
            <a:ext cx="1887832" cy="165946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80A6E9-0578-AA00-B836-C780B46FD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10" y="4749608"/>
            <a:ext cx="2666916" cy="1620000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2144A1A4-0DF4-6F55-9784-2ABCEDAC6B58}"/>
              </a:ext>
            </a:extLst>
          </p:cNvPr>
          <p:cNvSpPr txBox="1">
            <a:spLocks/>
          </p:cNvSpPr>
          <p:nvPr/>
        </p:nvSpPr>
        <p:spPr>
          <a:xfrm>
            <a:off x="266310" y="3940256"/>
            <a:ext cx="252692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(4 types)</a:t>
            </a:r>
            <a:endParaRPr lang="ja-JP" altLang="en-US" b="1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1D0A638-0A57-9C94-CD25-135833407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288" y="4749608"/>
            <a:ext cx="1869910" cy="162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7DCF5DA-DCCB-AB37-B343-2DFD8605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260" y="4749608"/>
            <a:ext cx="2047869" cy="162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87AB5BA-236A-4F36-704C-F41F39B2C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0191" y="4750813"/>
            <a:ext cx="1508873" cy="1620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905F62-D358-F921-91E5-1419696BE6D1}"/>
              </a:ext>
            </a:extLst>
          </p:cNvPr>
          <p:cNvSpPr txBox="1"/>
          <p:nvPr/>
        </p:nvSpPr>
        <p:spPr>
          <a:xfrm>
            <a:off x="165204" y="18973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55B612F-0558-AEF5-F0D3-138724E808EC}"/>
              </a:ext>
            </a:extLst>
          </p:cNvPr>
          <p:cNvSpPr txBox="1"/>
          <p:nvPr/>
        </p:nvSpPr>
        <p:spPr>
          <a:xfrm>
            <a:off x="2685684" y="18973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2501F2-0EDD-AF58-6A3B-80B182D002E0}"/>
              </a:ext>
            </a:extLst>
          </p:cNvPr>
          <p:cNvSpPr txBox="1"/>
          <p:nvPr/>
        </p:nvSpPr>
        <p:spPr>
          <a:xfrm>
            <a:off x="4886960" y="18973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E053FB-36E0-F23F-4B23-FA5B8ABCC0C5}"/>
              </a:ext>
            </a:extLst>
          </p:cNvPr>
          <p:cNvSpPr txBox="1"/>
          <p:nvPr/>
        </p:nvSpPr>
        <p:spPr>
          <a:xfrm>
            <a:off x="4403397" y="338402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8EF9C1-221A-ECD8-1C38-1CF7D0A68525}"/>
              </a:ext>
            </a:extLst>
          </p:cNvPr>
          <p:cNvSpPr txBox="1"/>
          <p:nvPr/>
        </p:nvSpPr>
        <p:spPr>
          <a:xfrm>
            <a:off x="6864978" y="338402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6DF2CCB-7A8F-452C-BCC8-8665864BFFAE}"/>
              </a:ext>
            </a:extLst>
          </p:cNvPr>
          <p:cNvSpPr txBox="1"/>
          <p:nvPr/>
        </p:nvSpPr>
        <p:spPr>
          <a:xfrm>
            <a:off x="2236018" y="338402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D3F81FE-6E17-A6B7-ACFF-C44FE05D6A83}"/>
              </a:ext>
            </a:extLst>
          </p:cNvPr>
          <p:cNvSpPr txBox="1"/>
          <p:nvPr/>
        </p:nvSpPr>
        <p:spPr>
          <a:xfrm>
            <a:off x="207433" y="437768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9CBA6B8-34BE-C53D-DBB1-0F07AEC56BA4}"/>
              </a:ext>
            </a:extLst>
          </p:cNvPr>
          <p:cNvSpPr txBox="1"/>
          <p:nvPr/>
        </p:nvSpPr>
        <p:spPr>
          <a:xfrm>
            <a:off x="3032420" y="437768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②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707DDEE-2345-2CDB-7FED-C0FAB4E0D498}"/>
              </a:ext>
            </a:extLst>
          </p:cNvPr>
          <p:cNvSpPr txBox="1"/>
          <p:nvPr/>
        </p:nvSpPr>
        <p:spPr>
          <a:xfrm>
            <a:off x="5105808" y="437768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③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E393EF9-FB06-FD18-6875-1857B53CA46E}"/>
              </a:ext>
            </a:extLst>
          </p:cNvPr>
          <p:cNvSpPr txBox="1"/>
          <p:nvPr/>
        </p:nvSpPr>
        <p:spPr>
          <a:xfrm>
            <a:off x="7153677" y="437768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④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79BEBC3-DD65-FB12-BDF5-B0FBA5AA004C}"/>
              </a:ext>
            </a:extLst>
          </p:cNvPr>
          <p:cNvSpPr txBox="1"/>
          <p:nvPr/>
        </p:nvSpPr>
        <p:spPr>
          <a:xfrm>
            <a:off x="2300793" y="601595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F086317-48F9-A5B6-9C2B-D3DD00BC2816}"/>
              </a:ext>
            </a:extLst>
          </p:cNvPr>
          <p:cNvSpPr txBox="1"/>
          <p:nvPr/>
        </p:nvSpPr>
        <p:spPr>
          <a:xfrm>
            <a:off x="4442431" y="601595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5AA98B1-3AF8-8477-5BC1-67135FCDDC9F}"/>
              </a:ext>
            </a:extLst>
          </p:cNvPr>
          <p:cNvSpPr txBox="1"/>
          <p:nvPr/>
        </p:nvSpPr>
        <p:spPr>
          <a:xfrm>
            <a:off x="6578665" y="6015956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 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646B27F-1720-578A-3332-C3834D211849}"/>
              </a:ext>
            </a:extLst>
          </p:cNvPr>
          <p:cNvSpPr txBox="1"/>
          <p:nvPr/>
        </p:nvSpPr>
        <p:spPr>
          <a:xfrm>
            <a:off x="8258821" y="6015956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② ③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87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719FAD-3230-98DB-DBEA-1B44F5D0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8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E3B756-0A5A-6FFF-7D92-D6BBB480D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66C14E-B363-F9E7-F66D-AF9B473E5658}"/>
              </a:ext>
            </a:extLst>
          </p:cNvPr>
          <p:cNvSpPr txBox="1"/>
          <p:nvPr/>
        </p:nvSpPr>
        <p:spPr>
          <a:xfrm>
            <a:off x="266311" y="1277826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62D5AB-3861-82CD-FE93-A1AA264D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935" y="1745741"/>
            <a:ext cx="2073813" cy="1797487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31105EA-6BEA-E6B3-F53C-E134D34BCEAD}"/>
              </a:ext>
            </a:extLst>
          </p:cNvPr>
          <p:cNvSpPr txBox="1">
            <a:spLocks/>
          </p:cNvSpPr>
          <p:nvPr/>
        </p:nvSpPr>
        <p:spPr>
          <a:xfrm>
            <a:off x="4396328" y="1258938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9A5AA09-92A0-788D-38AC-0643AEEA6C77}"/>
              </a:ext>
            </a:extLst>
          </p:cNvPr>
          <p:cNvSpPr txBox="1">
            <a:spLocks/>
          </p:cNvSpPr>
          <p:nvPr/>
        </p:nvSpPr>
        <p:spPr>
          <a:xfrm>
            <a:off x="6606572" y="1253321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1A69DC8-B278-1E21-B376-541A4601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51" y="1745741"/>
            <a:ext cx="1831013" cy="1797487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09A63026-EC3A-83CE-A125-664967EA26E7}"/>
              </a:ext>
            </a:extLst>
          </p:cNvPr>
          <p:cNvSpPr txBox="1">
            <a:spLocks/>
          </p:cNvSpPr>
          <p:nvPr/>
        </p:nvSpPr>
        <p:spPr>
          <a:xfrm>
            <a:off x="97347" y="3939592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28038AAC-6184-337B-29CC-BEE29B28ECA6}"/>
              </a:ext>
            </a:extLst>
          </p:cNvPr>
          <p:cNvSpPr txBox="1">
            <a:spLocks/>
          </p:cNvSpPr>
          <p:nvPr/>
        </p:nvSpPr>
        <p:spPr>
          <a:xfrm>
            <a:off x="2303346" y="3939592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20644FA5-DD62-985B-A07E-02E7167A5232}"/>
              </a:ext>
            </a:extLst>
          </p:cNvPr>
          <p:cNvSpPr txBox="1">
            <a:spLocks/>
          </p:cNvSpPr>
          <p:nvPr/>
        </p:nvSpPr>
        <p:spPr>
          <a:xfrm>
            <a:off x="4505231" y="3939592"/>
            <a:ext cx="229716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F38BAB96-CD45-E0DB-6DC2-C6E595598DE6}"/>
              </a:ext>
            </a:extLst>
          </p:cNvPr>
          <p:cNvSpPr txBox="1">
            <a:spLocks/>
          </p:cNvSpPr>
          <p:nvPr/>
        </p:nvSpPr>
        <p:spPr>
          <a:xfrm>
            <a:off x="6742057" y="3939592"/>
            <a:ext cx="229716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63173A8-F97C-D770-9F4A-AA37FDCD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" y="4432013"/>
            <a:ext cx="1536371" cy="183634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B1B8531-9DF9-BF42-3141-0D1CFA116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77" y="4432013"/>
            <a:ext cx="1676243" cy="184143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143B01D-5123-E45F-D63F-FF95C5B4A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476" y="4432013"/>
            <a:ext cx="1791229" cy="18363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410F6D6-7AB6-9103-E488-4DFBBF140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3636" y="4432013"/>
            <a:ext cx="1709873" cy="183634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24DE9A2-D08F-0A17-6974-8E3EABCC2577}"/>
              </a:ext>
            </a:extLst>
          </p:cNvPr>
          <p:cNvSpPr txBox="1"/>
          <p:nvPr/>
        </p:nvSpPr>
        <p:spPr>
          <a:xfrm>
            <a:off x="6724362" y="169935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31D784-5121-AA8E-9516-B0E1D36F0B73}"/>
              </a:ext>
            </a:extLst>
          </p:cNvPr>
          <p:cNvSpPr txBox="1"/>
          <p:nvPr/>
        </p:nvSpPr>
        <p:spPr>
          <a:xfrm>
            <a:off x="4414838" y="169935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2C0B58-0326-45F6-2BBC-DE46CA2ED089}"/>
              </a:ext>
            </a:extLst>
          </p:cNvPr>
          <p:cNvSpPr txBox="1"/>
          <p:nvPr/>
        </p:nvSpPr>
        <p:spPr>
          <a:xfrm>
            <a:off x="266311" y="43827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0AA7D05-38B9-1BBB-6215-9D8B50BF2A82}"/>
              </a:ext>
            </a:extLst>
          </p:cNvPr>
          <p:cNvSpPr txBox="1"/>
          <p:nvPr/>
        </p:nvSpPr>
        <p:spPr>
          <a:xfrm>
            <a:off x="2350154" y="43827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29E3F75-EBFC-C292-BC88-3544E4192FB8}"/>
              </a:ext>
            </a:extLst>
          </p:cNvPr>
          <p:cNvSpPr txBox="1"/>
          <p:nvPr/>
        </p:nvSpPr>
        <p:spPr>
          <a:xfrm>
            <a:off x="4668611" y="43827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8FE1DA1-8D95-A200-0EB9-F938A06DC8D1}"/>
              </a:ext>
            </a:extLst>
          </p:cNvPr>
          <p:cNvSpPr txBox="1"/>
          <p:nvPr/>
        </p:nvSpPr>
        <p:spPr>
          <a:xfrm>
            <a:off x="6797928" y="43827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20D8359-1B99-75D2-FF2F-5B3A926A34E3}"/>
              </a:ext>
            </a:extLst>
          </p:cNvPr>
          <p:cNvSpPr txBox="1"/>
          <p:nvPr/>
        </p:nvSpPr>
        <p:spPr>
          <a:xfrm>
            <a:off x="4165771" y="59609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8124C99-2342-DF11-B560-B81B640A8361}"/>
              </a:ext>
            </a:extLst>
          </p:cNvPr>
          <p:cNvSpPr txBox="1"/>
          <p:nvPr/>
        </p:nvSpPr>
        <p:spPr>
          <a:xfrm>
            <a:off x="6249614" y="59609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5"/>
                </a:solidFill>
              </a:rPr>
              <a:t>①</a:t>
            </a:r>
            <a:endParaRPr kumimoji="1" lang="ja-JP" altLang="en-US" sz="2400">
              <a:solidFill>
                <a:schemeClr val="accent5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5737940-CD73-3944-71C9-9616C84351B9}"/>
              </a:ext>
            </a:extLst>
          </p:cNvPr>
          <p:cNvSpPr txBox="1"/>
          <p:nvPr/>
        </p:nvSpPr>
        <p:spPr>
          <a:xfrm>
            <a:off x="8568071" y="59609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4">
                    <a:lumMod val="50000"/>
                  </a:schemeClr>
                </a:solidFill>
              </a:rPr>
              <a:t>①</a:t>
            </a:r>
            <a:endParaRPr kumimoji="1" lang="ja-JP" altLang="en-US" sz="2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ECC181D-FB20-7B2A-82DE-456BB6F5F1AE}"/>
              </a:ext>
            </a:extLst>
          </p:cNvPr>
          <p:cNvSpPr txBox="1"/>
          <p:nvPr/>
        </p:nvSpPr>
        <p:spPr>
          <a:xfrm>
            <a:off x="1562038" y="59609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AC27EEE-C2E9-9CC3-8BF6-683B4A02103E}"/>
              </a:ext>
            </a:extLst>
          </p:cNvPr>
          <p:cNvSpPr txBox="1"/>
          <p:nvPr/>
        </p:nvSpPr>
        <p:spPr>
          <a:xfrm>
            <a:off x="8514930" y="335771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2"/>
                </a:solidFill>
              </a:rPr>
              <a:t>①</a:t>
            </a:r>
            <a:endParaRPr kumimoji="1" lang="ja-JP" alt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479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DAC349-AD22-20E5-75AD-1A627988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343344F5-F29F-D68B-54D5-30884BC5EAF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 wrap="none"/>
              <a:lstStyle/>
              <a:p>
                <a:r>
                  <a:rPr kumimoji="1" lang="en-US" altLang="ja-JP" dirty="0"/>
                  <a:t>We classified polyhedral graphs based on degree distributions</a:t>
                </a:r>
                <a:br>
                  <a:rPr kumimoji="1" lang="en-US" altLang="ja-JP" dirty="0"/>
                </a:br>
                <a:r>
                  <a:rPr kumimoji="1" lang="en-US" altLang="ja-JP" dirty="0"/>
                  <a:t>and successfully visualized various series.</a:t>
                </a:r>
              </a:p>
              <a:p>
                <a:r>
                  <a:rPr lang="en-US" altLang="ja-JP" b="1" dirty="0">
                    <a:solidFill>
                      <a:schemeClr val="tx2"/>
                    </a:solidFill>
                  </a:rPr>
                  <a:t>Future works</a:t>
                </a:r>
              </a:p>
              <a:p>
                <a:pPr marL="342900" indent="-342900"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kumimoji="1" lang="en-US" altLang="ja-JP" dirty="0"/>
                  <a:t>The visualization of all sequences is not yet complete.</a:t>
                </a:r>
                <a:br>
                  <a:rPr kumimoji="1" lang="en-US" altLang="ja-JP" dirty="0"/>
                </a:br>
                <a:r>
                  <a:rPr lang="ja-JP" altLang="en-US">
                    <a:solidFill>
                      <a:srgbClr val="FF0000"/>
                    </a:solidFill>
                  </a:rPr>
                  <a:t>➡︎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ja-JP" dirty="0"/>
                  <a:t>We will continue exploring other interesting sequences.</a:t>
                </a:r>
              </a:p>
              <a:p>
                <a:pPr marL="342900" indent="-342900"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kumimoji="1" lang="en-US" altLang="ja-JP" dirty="0"/>
                  <a:t>Due to hardware limits, exploration is currently up to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kumimoji="1" lang="en-US" altLang="ja-JP" dirty="0"/>
                  <a:t>.</a:t>
                </a:r>
                <a:br>
                  <a:rPr kumimoji="1" lang="en-US" altLang="ja-JP" dirty="0"/>
                </a:br>
                <a:r>
                  <a:rPr lang="ja-JP" altLang="en-US">
                    <a:solidFill>
                      <a:srgbClr val="FF0000"/>
                    </a:solidFill>
                  </a:rPr>
                  <a:t>➡︎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dirty="0"/>
                  <a:t>We aim to extend this to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altLang="ja-JP" dirty="0"/>
                  <a:t> and search for </a:t>
                </a:r>
                <a:br>
                  <a:rPr lang="en-US" altLang="ja-JP" dirty="0"/>
                </a:br>
                <a:r>
                  <a:rPr lang="ja-JP" altLang="en-US"/>
                  <a:t>　　</a:t>
                </a:r>
                <a:r>
                  <a:rPr lang="en-US" altLang="ja-JP" dirty="0"/>
                  <a:t>interesting sequences where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 = 8→ 10→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 12</m:t>
                    </m:r>
                  </m:oMath>
                </a14:m>
                <a:r>
                  <a:rPr lang="en-US" altLang="ja-JP" dirty="0"/>
                  <a:t>.</a:t>
                </a:r>
              </a:p>
              <a:p>
                <a:pPr marL="342900" indent="-342900">
                  <a:buClr>
                    <a:schemeClr val="tx2"/>
                  </a:buClr>
                  <a:buFont typeface="Wingdings" pitchFamily="2" charset="2"/>
                  <a:buChar char="p"/>
                </a:pPr>
                <a:r>
                  <a:rPr kumimoji="1" lang="en-US" altLang="ja-JP" dirty="0"/>
                  <a:t>Sometimes, expected polyhedral graphs do not appear</a:t>
                </a:r>
                <a:r>
                  <a:rPr lang="en-US" altLang="ja-JP" dirty="0"/>
                  <a:t>.</a:t>
                </a:r>
                <a:br>
                  <a:rPr lang="en-US" altLang="ja-JP" dirty="0"/>
                </a:br>
                <a:r>
                  <a:rPr lang="ja-JP" altLang="en-US">
                    <a:solidFill>
                      <a:srgbClr val="FF0000"/>
                    </a:solidFill>
                  </a:rPr>
                  <a:t>➡︎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dirty="0"/>
                  <a:t>We aim to provide explanations for why such polyhedral </a:t>
                </a:r>
                <a:br>
                  <a:rPr lang="en-US" altLang="ja-JP" dirty="0"/>
                </a:br>
                <a:r>
                  <a:rPr lang="ja-JP" altLang="en-US"/>
                  <a:t>　　</a:t>
                </a:r>
                <a:r>
                  <a:rPr lang="en-US" altLang="ja-JP" dirty="0"/>
                  <a:t>graphs do not exist.</a:t>
                </a:r>
                <a:endParaRPr kumimoji="1"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343344F5-F29F-D68B-54D5-30884BC5E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180" t="-748" r="-1327" b="-9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60A5EC-EEFD-F2B0-4641-846A69C34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4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68168F-9662-942C-62FC-A6F37BC5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 altLang="ja-JP" dirty="0"/>
              <a:t>Missing Expected Polyhedral graphs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CD285A-7E97-1EA1-ACDD-F76DDE811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AA7140-D8E9-603C-B4C3-A41460EE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43" y="1825500"/>
            <a:ext cx="2032940" cy="2016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C19D5B-0360-A57E-5C95-E712874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46" y="1825500"/>
            <a:ext cx="2032940" cy="2016000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D0F7CB14-4AA3-C6BC-42ED-A91A508B0128}"/>
              </a:ext>
            </a:extLst>
          </p:cNvPr>
          <p:cNvSpPr txBox="1">
            <a:spLocks/>
          </p:cNvSpPr>
          <p:nvPr/>
        </p:nvSpPr>
        <p:spPr>
          <a:xfrm>
            <a:off x="2531239" y="1297521"/>
            <a:ext cx="2216662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8A2AA0-C0D0-F210-EA44-71BBF9962843}"/>
              </a:ext>
            </a:extLst>
          </p:cNvPr>
          <p:cNvSpPr txBox="1"/>
          <p:nvPr/>
        </p:nvSpPr>
        <p:spPr>
          <a:xfrm>
            <a:off x="307753" y="1769834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A0B935-6AAD-5066-312C-28C7C7265534}"/>
              </a:ext>
            </a:extLst>
          </p:cNvPr>
          <p:cNvSpPr txBox="1"/>
          <p:nvPr/>
        </p:nvSpPr>
        <p:spPr>
          <a:xfrm>
            <a:off x="2793325" y="1769834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435C1BC-E0FE-261A-C9D8-468C687DB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602" y="1825500"/>
            <a:ext cx="1822278" cy="2016000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84804EA6-29E8-1A10-5F05-36A41889CD32}"/>
              </a:ext>
            </a:extLst>
          </p:cNvPr>
          <p:cNvSpPr txBox="1">
            <a:spLocks/>
          </p:cNvSpPr>
          <p:nvPr/>
        </p:nvSpPr>
        <p:spPr>
          <a:xfrm>
            <a:off x="6677193" y="1297520"/>
            <a:ext cx="2231428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722C541-6880-2CE1-46C3-B6E35BBB8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975" y="1825500"/>
            <a:ext cx="1822279" cy="20160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93FD813-34CE-05A8-B96D-F1BE64CA9D95}"/>
              </a:ext>
            </a:extLst>
          </p:cNvPr>
          <p:cNvSpPr txBox="1"/>
          <p:nvPr/>
        </p:nvSpPr>
        <p:spPr>
          <a:xfrm>
            <a:off x="4898544" y="17698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13D4293-A0B2-A34F-2BDF-86CE0CF45DA2}"/>
              </a:ext>
            </a:extLst>
          </p:cNvPr>
          <p:cNvSpPr txBox="1"/>
          <p:nvPr/>
        </p:nvSpPr>
        <p:spPr>
          <a:xfrm>
            <a:off x="7321181" y="17698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48289C2-B8E1-40F1-6715-7FE4DC1BD820}"/>
              </a:ext>
            </a:extLst>
          </p:cNvPr>
          <p:cNvSpPr txBox="1"/>
          <p:nvPr/>
        </p:nvSpPr>
        <p:spPr>
          <a:xfrm>
            <a:off x="8303567" y="3442356"/>
            <a:ext cx="88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 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8DB84E5-CA03-3C07-D3F2-252811D47352}"/>
              </a:ext>
            </a:extLst>
          </p:cNvPr>
          <p:cNvSpPr txBox="1"/>
          <p:nvPr/>
        </p:nvSpPr>
        <p:spPr>
          <a:xfrm>
            <a:off x="6451599" y="3442356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CF1B334D-B805-4F9B-AC97-D25E54697501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001080"/>
                </a:solidFill>
                <a:ea typeface="Menlo" panose="020B0609030804020204" pitchFamily="49" charset="0"/>
              </a:rPr>
              <a:t>Sequence 1</a:t>
            </a:r>
            <a:endParaRPr lang="ja-JP" altLang="en-US" b="1"/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2BB93F4F-273C-CE62-2B80-792483B81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21428"/>
            <a:ext cx="2214379" cy="2160000"/>
          </a:xfrm>
          <a:prstGeom prst="rect">
            <a:avLst/>
          </a:prstGeom>
        </p:spPr>
      </p:pic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E620FF3F-CABE-3E31-F19A-781C5CCD5869}"/>
              </a:ext>
            </a:extLst>
          </p:cNvPr>
          <p:cNvSpPr txBox="1"/>
          <p:nvPr/>
        </p:nvSpPr>
        <p:spPr>
          <a:xfrm>
            <a:off x="205667" y="446842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①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133324DE-2702-F86D-2774-E1C6E77F4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379" y="4321428"/>
            <a:ext cx="2214379" cy="2160000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1BC7C2D2-ECD5-31FB-F3B2-091DD6788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873" y="4321428"/>
            <a:ext cx="2214379" cy="216000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D2BDB4F9-1CA9-4FDB-32FD-A05106131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4375" y="4321428"/>
            <a:ext cx="2214379" cy="2160000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0CD894E-1F59-25F5-EE1E-5EDBE742DE36}"/>
              </a:ext>
            </a:extLst>
          </p:cNvPr>
          <p:cNvSpPr txBox="1"/>
          <p:nvPr/>
        </p:nvSpPr>
        <p:spPr>
          <a:xfrm>
            <a:off x="4504937" y="438611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①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FC0E041-107F-7708-984C-7C3258D9BB8E}"/>
              </a:ext>
            </a:extLst>
          </p:cNvPr>
          <p:cNvSpPr txBox="1"/>
          <p:nvPr/>
        </p:nvSpPr>
        <p:spPr>
          <a:xfrm>
            <a:off x="6822346" y="438611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</a:rPr>
              <a:t>②</a:t>
            </a:r>
            <a:endParaRPr kumimoji="1" lang="ja-JP" altLang="en-US" sz="2400">
              <a:solidFill>
                <a:schemeClr val="accent1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A223B87-9F05-FFF7-8620-B9567A27A536}"/>
              </a:ext>
            </a:extLst>
          </p:cNvPr>
          <p:cNvSpPr txBox="1"/>
          <p:nvPr/>
        </p:nvSpPr>
        <p:spPr>
          <a:xfrm>
            <a:off x="2231009" y="444665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520A479-F27A-970B-CB10-29FCE1520B98}"/>
              </a:ext>
            </a:extLst>
          </p:cNvPr>
          <p:cNvSpPr txBox="1"/>
          <p:nvPr/>
        </p:nvSpPr>
        <p:spPr>
          <a:xfrm>
            <a:off x="8644869" y="592489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C6B4CE6-4D2C-6039-4E5B-2E72DC3450AF}"/>
              </a:ext>
            </a:extLst>
          </p:cNvPr>
          <p:cNvSpPr txBox="1"/>
          <p:nvPr/>
        </p:nvSpPr>
        <p:spPr>
          <a:xfrm>
            <a:off x="6187360" y="592489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3"/>
                </a:solidFill>
              </a:rPr>
              <a:t>②</a:t>
            </a:r>
            <a:endParaRPr kumimoji="1" lang="ja-JP" altLang="en-US" sz="2400">
              <a:solidFill>
                <a:schemeClr val="accent3"/>
              </a:solidFill>
            </a:endParaRPr>
          </a:p>
        </p:txBody>
      </p:sp>
      <p:sp>
        <p:nvSpPr>
          <p:cNvPr id="58" name="コンテンツ プレースホルダー 2">
            <a:extLst>
              <a:ext uri="{FF2B5EF4-FFF2-40B4-BE49-F238E27FC236}">
                <a16:creationId xmlns:a16="http://schemas.microsoft.com/office/drawing/2014/main" id="{48327A46-B54D-DE94-4F9F-B01921F700C6}"/>
              </a:ext>
            </a:extLst>
          </p:cNvPr>
          <p:cNvSpPr txBox="1">
            <a:spLocks/>
          </p:cNvSpPr>
          <p:nvPr/>
        </p:nvSpPr>
        <p:spPr>
          <a:xfrm>
            <a:off x="257666" y="3993427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001080"/>
                </a:solidFill>
                <a:ea typeface="Menlo" panose="020B0609030804020204" pitchFamily="49" charset="0"/>
              </a:rPr>
              <a:t>Sequence 2</a:t>
            </a:r>
            <a:endParaRPr lang="ja-JP" altLang="en-US" b="1"/>
          </a:p>
        </p:txBody>
      </p:sp>
      <p:sp>
        <p:nvSpPr>
          <p:cNvPr id="59" name="コンテンツ プレースホルダー 2">
            <a:extLst>
              <a:ext uri="{FF2B5EF4-FFF2-40B4-BE49-F238E27FC236}">
                <a16:creationId xmlns:a16="http://schemas.microsoft.com/office/drawing/2014/main" id="{F2B8C90B-4AA6-4CC8-6ABA-3D7F3C699E02}"/>
              </a:ext>
            </a:extLst>
          </p:cNvPr>
          <p:cNvSpPr txBox="1">
            <a:spLocks/>
          </p:cNvSpPr>
          <p:nvPr/>
        </p:nvSpPr>
        <p:spPr>
          <a:xfrm>
            <a:off x="2531239" y="3921891"/>
            <a:ext cx="2216662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sp>
        <p:nvSpPr>
          <p:cNvPr id="60" name="コンテンツ プレースホルダー 2">
            <a:extLst>
              <a:ext uri="{FF2B5EF4-FFF2-40B4-BE49-F238E27FC236}">
                <a16:creationId xmlns:a16="http://schemas.microsoft.com/office/drawing/2014/main" id="{BB04EDD5-3EC4-155C-D63C-9486CB4B7F4E}"/>
              </a:ext>
            </a:extLst>
          </p:cNvPr>
          <p:cNvSpPr txBox="1">
            <a:spLocks/>
          </p:cNvSpPr>
          <p:nvPr/>
        </p:nvSpPr>
        <p:spPr>
          <a:xfrm>
            <a:off x="6677193" y="3954232"/>
            <a:ext cx="2231428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31072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61E1-9DBA-E268-1051-ECD9534E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Edge </a:t>
            </a:r>
            <a:r>
              <a:rPr lang="en-US" altLang="ja-JP" dirty="0" err="1"/>
              <a:t>Unfoldings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3048EC-D022-26B5-BDAC-B4F331C62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9C03430-52AA-435E-6A2E-68ED671661F2}"/>
              </a:ext>
            </a:extLst>
          </p:cNvPr>
          <p:cNvSpPr/>
          <p:nvPr/>
        </p:nvSpPr>
        <p:spPr>
          <a:xfrm>
            <a:off x="266310" y="1756179"/>
            <a:ext cx="8611377" cy="950015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>
              <a:lnSpc>
                <a:spcPct val="11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An </a:t>
            </a:r>
            <a:r>
              <a:rPr kumimoji="1" lang="en-US" altLang="ja-JP" sz="24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edge unfolding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of the polyhedron is a flat polygon formed by cutting its edges and unfolding it into a plane.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FA82959-A21B-E510-3922-B9A268589F9B}"/>
              </a:ext>
            </a:extLst>
          </p:cNvPr>
          <p:cNvSpPr txBox="1"/>
          <p:nvPr/>
        </p:nvSpPr>
        <p:spPr>
          <a:xfrm>
            <a:off x="266310" y="1294514"/>
            <a:ext cx="8611377" cy="461665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Definition 1</a:t>
            </a: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[E. D. Demaine and J. O’Rourke, 2007]</a:t>
            </a:r>
            <a:endParaRPr lang="en-US" altLang="ja-JP" sz="2400" dirty="0">
              <a:solidFill>
                <a:schemeClr val="tx2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82FF1B4-DCB9-5AA3-3536-AC114A70A24B}"/>
              </a:ext>
            </a:extLst>
          </p:cNvPr>
          <p:cNvSpPr txBox="1">
            <a:spLocks/>
          </p:cNvSpPr>
          <p:nvPr/>
        </p:nvSpPr>
        <p:spPr>
          <a:xfrm>
            <a:off x="273310" y="2837334"/>
            <a:ext cx="8611377" cy="492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Cutting along the thick line of each left cube …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09BD7E1-9BC4-F34B-4BFC-498F7782FED7}"/>
              </a:ext>
            </a:extLst>
          </p:cNvPr>
          <p:cNvGrpSpPr/>
          <p:nvPr/>
        </p:nvGrpSpPr>
        <p:grpSpPr>
          <a:xfrm>
            <a:off x="775215" y="3962068"/>
            <a:ext cx="3215002" cy="1324615"/>
            <a:chOff x="966657" y="4676677"/>
            <a:chExt cx="3215002" cy="1324615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7F1B08C0-EE1E-7700-93E4-AEE03ED789D4}"/>
                </a:ext>
              </a:extLst>
            </p:cNvPr>
            <p:cNvGrpSpPr/>
            <p:nvPr/>
          </p:nvGrpSpPr>
          <p:grpSpPr>
            <a:xfrm>
              <a:off x="966657" y="4676677"/>
              <a:ext cx="1256120" cy="1297989"/>
              <a:chOff x="988214" y="3923286"/>
              <a:chExt cx="1256120" cy="1297989"/>
            </a:xfrm>
          </p:grpSpPr>
          <p:sp>
            <p:nvSpPr>
              <p:cNvPr id="26" name="フリーフォーム 25">
                <a:extLst>
                  <a:ext uri="{FF2B5EF4-FFF2-40B4-BE49-F238E27FC236}">
                    <a16:creationId xmlns:a16="http://schemas.microsoft.com/office/drawing/2014/main" id="{ADD8DE42-05D3-A93C-7A40-EBFE5AF844EF}"/>
                  </a:ext>
                </a:extLst>
              </p:cNvPr>
              <p:cNvSpPr/>
              <p:nvPr/>
            </p:nvSpPr>
            <p:spPr>
              <a:xfrm>
                <a:off x="98821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7" name="フリーフォーム 26">
                <a:extLst>
                  <a:ext uri="{FF2B5EF4-FFF2-40B4-BE49-F238E27FC236}">
                    <a16:creationId xmlns:a16="http://schemas.microsoft.com/office/drawing/2014/main" id="{1CEFFBF9-79FF-438E-91DE-2381887A636F}"/>
                  </a:ext>
                </a:extLst>
              </p:cNvPr>
              <p:cNvSpPr/>
              <p:nvPr/>
            </p:nvSpPr>
            <p:spPr>
              <a:xfrm>
                <a:off x="98821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8" name="フリーフォーム 27">
                <a:extLst>
                  <a:ext uri="{FF2B5EF4-FFF2-40B4-BE49-F238E27FC236}">
                    <a16:creationId xmlns:a16="http://schemas.microsoft.com/office/drawing/2014/main" id="{6F6FACCF-7A61-75AA-43BA-779B80A08801}"/>
                  </a:ext>
                </a:extLst>
              </p:cNvPr>
              <p:cNvSpPr/>
              <p:nvPr/>
            </p:nvSpPr>
            <p:spPr>
              <a:xfrm>
                <a:off x="190991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53BE705C-7B3B-3A02-2634-65EF3A098868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FAE6AD1F-A905-C270-10A9-76D7B6523D19}"/>
                  </a:ext>
                </a:extLst>
              </p:cNvPr>
              <p:cNvSpPr/>
              <p:nvPr/>
            </p:nvSpPr>
            <p:spPr>
              <a:xfrm>
                <a:off x="129553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1" name="フリーフォーム 30">
                <a:extLst>
                  <a:ext uri="{FF2B5EF4-FFF2-40B4-BE49-F238E27FC236}">
                    <a16:creationId xmlns:a16="http://schemas.microsoft.com/office/drawing/2014/main" id="{3247324B-956D-2ACC-55B9-68DA346D54DE}"/>
                  </a:ext>
                </a:extLst>
              </p:cNvPr>
              <p:cNvSpPr/>
              <p:nvPr/>
            </p:nvSpPr>
            <p:spPr>
              <a:xfrm>
                <a:off x="221723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32" name="フリーフォーム 31">
                <a:extLst>
                  <a:ext uri="{FF2B5EF4-FFF2-40B4-BE49-F238E27FC236}">
                    <a16:creationId xmlns:a16="http://schemas.microsoft.com/office/drawing/2014/main" id="{FB86E814-D430-6380-ACFA-931A04757766}"/>
                  </a:ext>
                </a:extLst>
              </p:cNvPr>
              <p:cNvSpPr/>
              <p:nvPr/>
            </p:nvSpPr>
            <p:spPr>
              <a:xfrm>
                <a:off x="988214" y="3923286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55558F9-6802-D005-018B-65CB3AFB9E24}"/>
                </a:ext>
              </a:extLst>
            </p:cNvPr>
            <p:cNvGrpSpPr/>
            <p:nvPr/>
          </p:nvGrpSpPr>
          <p:grpSpPr>
            <a:xfrm>
              <a:off x="966657" y="4676677"/>
              <a:ext cx="1229020" cy="1324615"/>
              <a:chOff x="966657" y="4676677"/>
              <a:chExt cx="1229020" cy="1324615"/>
            </a:xfrm>
          </p:grpSpPr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171037A9-B891-938A-2C34-C86AF2DFF569}"/>
                  </a:ext>
                </a:extLst>
              </p:cNvPr>
              <p:cNvSpPr/>
              <p:nvPr/>
            </p:nvSpPr>
            <p:spPr>
              <a:xfrm>
                <a:off x="966657" y="5974667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2" name="フリーフォーム 21">
                <a:extLst>
                  <a:ext uri="{FF2B5EF4-FFF2-40B4-BE49-F238E27FC236}">
                    <a16:creationId xmlns:a16="http://schemas.microsoft.com/office/drawing/2014/main" id="{58E1D6F8-7F02-7C4D-9A57-DD056199FF8E}"/>
                  </a:ext>
                </a:extLst>
              </p:cNvPr>
              <p:cNvSpPr/>
              <p:nvPr/>
            </p:nvSpPr>
            <p:spPr>
              <a:xfrm>
                <a:off x="1273980" y="5582208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012D1EF8-2315-58DC-7290-D53B1BF76A9F}"/>
                  </a:ext>
                </a:extLst>
              </p:cNvPr>
              <p:cNvSpPr/>
              <p:nvPr/>
            </p:nvSpPr>
            <p:spPr>
              <a:xfrm>
                <a:off x="966657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DB2A688E-5798-5432-138B-21BD49E25FDB}"/>
                  </a:ext>
                </a:extLst>
              </p:cNvPr>
              <p:cNvSpPr/>
              <p:nvPr/>
            </p:nvSpPr>
            <p:spPr>
              <a:xfrm>
                <a:off x="1888354" y="5582208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5" name="フリーフォーム 24">
                <a:extLst>
                  <a:ext uri="{FF2B5EF4-FFF2-40B4-BE49-F238E27FC236}">
                    <a16:creationId xmlns:a16="http://schemas.microsoft.com/office/drawing/2014/main" id="{BDED31B7-3535-48D8-DCCA-C8649E2D2EED}"/>
                  </a:ext>
                </a:extLst>
              </p:cNvPr>
              <p:cNvSpPr/>
              <p:nvPr/>
            </p:nvSpPr>
            <p:spPr>
              <a:xfrm>
                <a:off x="1888354" y="4676677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3532B109-A34F-8F0A-B4FC-28C44C843177}"/>
                </a:ext>
              </a:extLst>
            </p:cNvPr>
            <p:cNvGrpSpPr/>
            <p:nvPr/>
          </p:nvGrpSpPr>
          <p:grpSpPr>
            <a:xfrm>
              <a:off x="2645317" y="4676677"/>
              <a:ext cx="1536342" cy="1131846"/>
              <a:chOff x="2660997" y="4583755"/>
              <a:chExt cx="1536342" cy="1131846"/>
            </a:xfrm>
          </p:grpSpPr>
          <p:sp>
            <p:nvSpPr>
              <p:cNvPr id="15" name="フリーフォーム 14">
                <a:extLst>
                  <a:ext uri="{FF2B5EF4-FFF2-40B4-BE49-F238E27FC236}">
                    <a16:creationId xmlns:a16="http://schemas.microsoft.com/office/drawing/2014/main" id="{D2D19ADC-6243-91F6-7937-6A316C242809}"/>
                  </a:ext>
                </a:extLst>
              </p:cNvPr>
              <p:cNvSpPr/>
              <p:nvPr/>
            </p:nvSpPr>
            <p:spPr>
              <a:xfrm>
                <a:off x="2660997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6" name="フリーフォーム 15">
                <a:extLst>
                  <a:ext uri="{FF2B5EF4-FFF2-40B4-BE49-F238E27FC236}">
                    <a16:creationId xmlns:a16="http://schemas.microsoft.com/office/drawing/2014/main" id="{931935B5-3E03-BF30-B5B8-860DF867330B}"/>
                  </a:ext>
                </a:extLst>
              </p:cNvPr>
              <p:cNvSpPr/>
              <p:nvPr/>
            </p:nvSpPr>
            <p:spPr>
              <a:xfrm>
                <a:off x="3045286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7" name="フリーフォーム 16">
                <a:extLst>
                  <a:ext uri="{FF2B5EF4-FFF2-40B4-BE49-F238E27FC236}">
                    <a16:creationId xmlns:a16="http://schemas.microsoft.com/office/drawing/2014/main" id="{F8A9A29A-309F-0A89-18BF-EEBC2DDCC7A9}"/>
                  </a:ext>
                </a:extLst>
              </p:cNvPr>
              <p:cNvSpPr/>
              <p:nvPr/>
            </p:nvSpPr>
            <p:spPr>
              <a:xfrm>
                <a:off x="3429304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8" name="フリーフォーム 17">
                <a:extLst>
                  <a:ext uri="{FF2B5EF4-FFF2-40B4-BE49-F238E27FC236}">
                    <a16:creationId xmlns:a16="http://schemas.microsoft.com/office/drawing/2014/main" id="{9E4814BE-80CB-2DF2-040A-87321C48992E}"/>
                  </a:ext>
                </a:extLst>
              </p:cNvPr>
              <p:cNvSpPr/>
              <p:nvPr/>
            </p:nvSpPr>
            <p:spPr>
              <a:xfrm>
                <a:off x="3045286" y="4583755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19" name="フリーフォーム 18">
                <a:extLst>
                  <a:ext uri="{FF2B5EF4-FFF2-40B4-BE49-F238E27FC236}">
                    <a16:creationId xmlns:a16="http://schemas.microsoft.com/office/drawing/2014/main" id="{D742705F-240E-44F1-CC9E-DC1616D5FD20}"/>
                  </a:ext>
                </a:extLst>
              </p:cNvPr>
              <p:cNvSpPr/>
              <p:nvPr/>
            </p:nvSpPr>
            <p:spPr>
              <a:xfrm>
                <a:off x="3813322" y="4961037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20" name="フリーフォーム 19">
                <a:extLst>
                  <a:ext uri="{FF2B5EF4-FFF2-40B4-BE49-F238E27FC236}">
                    <a16:creationId xmlns:a16="http://schemas.microsoft.com/office/drawing/2014/main" id="{39C9110C-8C5F-A192-B74C-036E676A86BA}"/>
                  </a:ext>
                </a:extLst>
              </p:cNvPr>
              <p:cNvSpPr/>
              <p:nvPr/>
            </p:nvSpPr>
            <p:spPr>
              <a:xfrm>
                <a:off x="3045286" y="5338319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1A5CA0E-B1B0-9D4D-1E59-9EF09A3C9D0E}"/>
              </a:ext>
            </a:extLst>
          </p:cNvPr>
          <p:cNvGrpSpPr/>
          <p:nvPr/>
        </p:nvGrpSpPr>
        <p:grpSpPr>
          <a:xfrm>
            <a:off x="4856937" y="3962068"/>
            <a:ext cx="3573492" cy="1324615"/>
            <a:chOff x="993757" y="3095525"/>
            <a:chExt cx="3573492" cy="1324615"/>
          </a:xfrm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552BBD77-3DFC-C311-DDFE-873F349B3ABB}"/>
                </a:ext>
              </a:extLst>
            </p:cNvPr>
            <p:cNvGrpSpPr/>
            <p:nvPr/>
          </p:nvGrpSpPr>
          <p:grpSpPr>
            <a:xfrm>
              <a:off x="993757" y="3095525"/>
              <a:ext cx="1229020" cy="1324615"/>
              <a:chOff x="4946663" y="4669934"/>
              <a:chExt cx="1229020" cy="1324615"/>
            </a:xfrm>
          </p:grpSpPr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70EA34F0-DF62-9D1D-24C8-C90AEBEE0015}"/>
                  </a:ext>
                </a:extLst>
              </p:cNvPr>
              <p:cNvSpPr/>
              <p:nvPr/>
            </p:nvSpPr>
            <p:spPr>
              <a:xfrm>
                <a:off x="4946663" y="5967924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EF810112-2CB9-9A63-52F4-CCD8959C7E91}"/>
                  </a:ext>
                </a:extLst>
              </p:cNvPr>
              <p:cNvSpPr/>
              <p:nvPr/>
            </p:nvSpPr>
            <p:spPr>
              <a:xfrm>
                <a:off x="5253986" y="557546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808BBFA5-0733-515C-3173-7CDA93813E45}"/>
                  </a:ext>
                </a:extLst>
              </p:cNvPr>
              <p:cNvSpPr/>
              <p:nvPr/>
            </p:nvSpPr>
            <p:spPr>
              <a:xfrm>
                <a:off x="4946663" y="5575465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30B24BC8-A614-D14A-15D8-A9F750B3C019}"/>
                  </a:ext>
                </a:extLst>
              </p:cNvPr>
              <p:cNvSpPr/>
              <p:nvPr/>
            </p:nvSpPr>
            <p:spPr>
              <a:xfrm>
                <a:off x="5868360" y="5575465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450BA5B1-3194-00BF-BF8F-1B653EFCFAC7}"/>
                  </a:ext>
                </a:extLst>
              </p:cNvPr>
              <p:cNvSpPr/>
              <p:nvPr/>
            </p:nvSpPr>
            <p:spPr>
              <a:xfrm>
                <a:off x="4946663" y="4669934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98D153AC-5F4A-7993-F204-330672475036}"/>
                  </a:ext>
                </a:extLst>
              </p:cNvPr>
              <p:cNvSpPr/>
              <p:nvPr/>
            </p:nvSpPr>
            <p:spPr>
              <a:xfrm>
                <a:off x="5868360" y="4669934"/>
                <a:ext cx="307322" cy="392458"/>
              </a:xfrm>
              <a:custGeom>
                <a:avLst/>
                <a:gdLst>
                  <a:gd name="connsiteX0" fmla="*/ 0 w 307322"/>
                  <a:gd name="connsiteY0" fmla="*/ 392459 h 392458"/>
                  <a:gd name="connsiteX1" fmla="*/ 307323 w 307322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322" h="392458">
                    <a:moveTo>
                      <a:pt x="0" y="392459"/>
                    </a:moveTo>
                    <a:lnTo>
                      <a:pt x="307323" y="0"/>
                    </a:lnTo>
                  </a:path>
                </a:pathLst>
              </a:custGeom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432EA34F-95AB-4CE4-07FB-73534E3E1F8C}"/>
                </a:ext>
              </a:extLst>
            </p:cNvPr>
            <p:cNvGrpSpPr/>
            <p:nvPr/>
          </p:nvGrpSpPr>
          <p:grpSpPr>
            <a:xfrm>
              <a:off x="2646618" y="3095525"/>
              <a:ext cx="1920631" cy="1131846"/>
              <a:chOff x="6641003" y="4577012"/>
              <a:chExt cx="1920631" cy="1131846"/>
            </a:xfrm>
          </p:grpSpPr>
          <p:sp>
            <p:nvSpPr>
              <p:cNvPr id="47" name="フリーフォーム 46">
                <a:extLst>
                  <a:ext uri="{FF2B5EF4-FFF2-40B4-BE49-F238E27FC236}">
                    <a16:creationId xmlns:a16="http://schemas.microsoft.com/office/drawing/2014/main" id="{50B46E8D-9DD0-83D3-8AAF-DAE578A0268A}"/>
                  </a:ext>
                </a:extLst>
              </p:cNvPr>
              <p:cNvSpPr/>
              <p:nvPr/>
            </p:nvSpPr>
            <p:spPr>
              <a:xfrm>
                <a:off x="6641003" y="4954294"/>
                <a:ext cx="384288" cy="377282"/>
              </a:xfrm>
              <a:custGeom>
                <a:avLst/>
                <a:gdLst>
                  <a:gd name="connsiteX0" fmla="*/ 0 w 384288"/>
                  <a:gd name="connsiteY0" fmla="*/ 0 h 377282"/>
                  <a:gd name="connsiteX1" fmla="*/ 384289 w 384288"/>
                  <a:gd name="connsiteY1" fmla="*/ 377282 h 377282"/>
                  <a:gd name="connsiteX2" fmla="*/ 384289 w 384288"/>
                  <a:gd name="connsiteY2" fmla="*/ 0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4288" h="377282">
                    <a:moveTo>
                      <a:pt x="0" y="0"/>
                    </a:moveTo>
                    <a:lnTo>
                      <a:pt x="384289" y="377282"/>
                    </a:lnTo>
                    <a:lnTo>
                      <a:pt x="384289" y="0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8" name="フリーフォーム 47">
                <a:extLst>
                  <a:ext uri="{FF2B5EF4-FFF2-40B4-BE49-F238E27FC236}">
                    <a16:creationId xmlns:a16="http://schemas.microsoft.com/office/drawing/2014/main" id="{D8BF990F-C466-D0ED-F699-971C7C79101A}"/>
                  </a:ext>
                </a:extLst>
              </p:cNvPr>
              <p:cNvSpPr/>
              <p:nvPr/>
            </p:nvSpPr>
            <p:spPr>
              <a:xfrm>
                <a:off x="7025292" y="4954294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C5A8B5C7-F646-D449-4EED-547D5CBBC14F}"/>
                  </a:ext>
                </a:extLst>
              </p:cNvPr>
              <p:cNvSpPr/>
              <p:nvPr/>
            </p:nvSpPr>
            <p:spPr>
              <a:xfrm>
                <a:off x="7409310" y="4954294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0" name="フリーフォーム 49">
                <a:extLst>
                  <a:ext uri="{FF2B5EF4-FFF2-40B4-BE49-F238E27FC236}">
                    <a16:creationId xmlns:a16="http://schemas.microsoft.com/office/drawing/2014/main" id="{60320980-B8DB-D82C-A8F0-A3ABB088537C}"/>
                  </a:ext>
                </a:extLst>
              </p:cNvPr>
              <p:cNvSpPr/>
              <p:nvPr/>
            </p:nvSpPr>
            <p:spPr>
              <a:xfrm>
                <a:off x="7793327" y="4954294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0197E3EA-D53A-5E49-25C3-E6DC41E46CB2}"/>
                  </a:ext>
                </a:extLst>
              </p:cNvPr>
              <p:cNvSpPr/>
              <p:nvPr/>
            </p:nvSpPr>
            <p:spPr>
              <a:xfrm>
                <a:off x="7409310" y="4577012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E9E1F2E4-8BF5-F077-58AB-DD24FC20FA1C}"/>
                  </a:ext>
                </a:extLst>
              </p:cNvPr>
              <p:cNvSpPr/>
              <p:nvPr/>
            </p:nvSpPr>
            <p:spPr>
              <a:xfrm>
                <a:off x="8177616" y="4954294"/>
                <a:ext cx="384018" cy="377282"/>
              </a:xfrm>
              <a:custGeom>
                <a:avLst/>
                <a:gdLst>
                  <a:gd name="connsiteX0" fmla="*/ 0 w 384018"/>
                  <a:gd name="connsiteY0" fmla="*/ 0 h 377282"/>
                  <a:gd name="connsiteX1" fmla="*/ 384018 w 384018"/>
                  <a:gd name="connsiteY1" fmla="*/ 377282 h 377282"/>
                  <a:gd name="connsiteX2" fmla="*/ 0 w 384018"/>
                  <a:gd name="connsiteY2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4018" h="377282">
                    <a:moveTo>
                      <a:pt x="0" y="0"/>
                    </a:move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F9DA4E6E-7AA5-8AB2-AA6E-B6856DE9593C}"/>
                  </a:ext>
                </a:extLst>
              </p:cNvPr>
              <p:cNvSpPr/>
              <p:nvPr/>
            </p:nvSpPr>
            <p:spPr>
              <a:xfrm>
                <a:off x="7409310" y="5331576"/>
                <a:ext cx="384017" cy="377282"/>
              </a:xfrm>
              <a:custGeom>
                <a:avLst/>
                <a:gdLst>
                  <a:gd name="connsiteX0" fmla="*/ 0 w 384017"/>
                  <a:gd name="connsiteY0" fmla="*/ 0 h 377282"/>
                  <a:gd name="connsiteX1" fmla="*/ 384018 w 384017"/>
                  <a:gd name="connsiteY1" fmla="*/ 0 h 377282"/>
                  <a:gd name="connsiteX2" fmla="*/ 384018 w 384017"/>
                  <a:gd name="connsiteY2" fmla="*/ 377282 h 377282"/>
                  <a:gd name="connsiteX3" fmla="*/ 0 w 384017"/>
                  <a:gd name="connsiteY3" fmla="*/ 377282 h 37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017" h="37728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7282"/>
                    </a:lnTo>
                    <a:lnTo>
                      <a:pt x="0" y="377282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FC6DB660-142E-D107-07BA-5310BA8E984C}"/>
                </a:ext>
              </a:extLst>
            </p:cNvPr>
            <p:cNvGrpSpPr/>
            <p:nvPr/>
          </p:nvGrpSpPr>
          <p:grpSpPr>
            <a:xfrm>
              <a:off x="993757" y="3095525"/>
              <a:ext cx="1256120" cy="1297989"/>
              <a:chOff x="5003464" y="3923286"/>
              <a:chExt cx="1256120" cy="1297989"/>
            </a:xfrm>
          </p:grpSpPr>
          <p:sp>
            <p:nvSpPr>
              <p:cNvPr id="40" name="フリーフォーム 39">
                <a:extLst>
                  <a:ext uri="{FF2B5EF4-FFF2-40B4-BE49-F238E27FC236}">
                    <a16:creationId xmlns:a16="http://schemas.microsoft.com/office/drawing/2014/main" id="{0611C078-9A27-83A0-7A35-0CAC2352577D}"/>
                  </a:ext>
                </a:extLst>
              </p:cNvPr>
              <p:cNvSpPr/>
              <p:nvPr/>
            </p:nvSpPr>
            <p:spPr>
              <a:xfrm>
                <a:off x="5003464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878D64C2-65DD-C93A-8272-C922B83F42D1}"/>
                  </a:ext>
                </a:extLst>
              </p:cNvPr>
              <p:cNvSpPr/>
              <p:nvPr/>
            </p:nvSpPr>
            <p:spPr>
              <a:xfrm>
                <a:off x="5003464" y="4315745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79720CEE-2F7B-8E6A-ADBE-FC6F5E09D698}"/>
                  </a:ext>
                </a:extLst>
              </p:cNvPr>
              <p:cNvSpPr/>
              <p:nvPr/>
            </p:nvSpPr>
            <p:spPr>
              <a:xfrm>
                <a:off x="5925161" y="4315745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B179F5AF-19A3-843F-63D9-33C3C0AAE7A0}"/>
                  </a:ext>
                </a:extLst>
              </p:cNvPr>
              <p:cNvSpPr/>
              <p:nvPr/>
            </p:nvSpPr>
            <p:spPr>
              <a:xfrm>
                <a:off x="5310787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custDash>
                  <a:ds d="224160" sp="22416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4" name="フリーフォーム 43">
                <a:extLst>
                  <a:ext uri="{FF2B5EF4-FFF2-40B4-BE49-F238E27FC236}">
                    <a16:creationId xmlns:a16="http://schemas.microsoft.com/office/drawing/2014/main" id="{421ED639-1E6B-DFB8-5452-B0B8BDE8C3D0}"/>
                  </a:ext>
                </a:extLst>
              </p:cNvPr>
              <p:cNvSpPr/>
              <p:nvPr/>
            </p:nvSpPr>
            <p:spPr>
              <a:xfrm>
                <a:off x="5310787" y="3923286"/>
                <a:ext cx="921697" cy="26625"/>
              </a:xfrm>
              <a:custGeom>
                <a:avLst/>
                <a:gdLst>
                  <a:gd name="connsiteX0" fmla="*/ 0 w 921697"/>
                  <a:gd name="connsiteY0" fmla="*/ 0 h 26625"/>
                  <a:gd name="connsiteX1" fmla="*/ 921697 w 921697"/>
                  <a:gd name="connsiteY1" fmla="*/ 0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1697" h="26625">
                    <a:moveTo>
                      <a:pt x="0" y="0"/>
                    </a:moveTo>
                    <a:lnTo>
                      <a:pt x="921697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5" name="フリーフォーム 44">
                <a:extLst>
                  <a:ext uri="{FF2B5EF4-FFF2-40B4-BE49-F238E27FC236}">
                    <a16:creationId xmlns:a16="http://schemas.microsoft.com/office/drawing/2014/main" id="{CF6C4C61-E819-2732-086C-0286D31AA8A4}"/>
                  </a:ext>
                </a:extLst>
              </p:cNvPr>
              <p:cNvSpPr/>
              <p:nvPr/>
            </p:nvSpPr>
            <p:spPr>
              <a:xfrm>
                <a:off x="6232484" y="3923286"/>
                <a:ext cx="27100" cy="905530"/>
              </a:xfrm>
              <a:custGeom>
                <a:avLst/>
                <a:gdLst>
                  <a:gd name="connsiteX0" fmla="*/ 0 w 27100"/>
                  <a:gd name="connsiteY0" fmla="*/ 905531 h 905530"/>
                  <a:gd name="connsiteX1" fmla="*/ 0 w 27100"/>
                  <a:gd name="connsiteY1" fmla="*/ 0 h 90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00" h="905530">
                    <a:moveTo>
                      <a:pt x="0" y="905531"/>
                    </a:moveTo>
                    <a:lnTo>
                      <a:pt x="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  <p:sp>
            <p:nvSpPr>
              <p:cNvPr id="46" name="フリーフォーム 45">
                <a:extLst>
                  <a:ext uri="{FF2B5EF4-FFF2-40B4-BE49-F238E27FC236}">
                    <a16:creationId xmlns:a16="http://schemas.microsoft.com/office/drawing/2014/main" id="{FDD215F6-14AE-780D-9EFC-9C2C173AFE5A}"/>
                  </a:ext>
                </a:extLst>
              </p:cNvPr>
              <p:cNvSpPr/>
              <p:nvPr/>
            </p:nvSpPr>
            <p:spPr>
              <a:xfrm>
                <a:off x="5003464" y="3923286"/>
                <a:ext cx="1229019" cy="392458"/>
              </a:xfrm>
              <a:custGeom>
                <a:avLst/>
                <a:gdLst>
                  <a:gd name="connsiteX0" fmla="*/ 0 w 1229019"/>
                  <a:gd name="connsiteY0" fmla="*/ 392459 h 392458"/>
                  <a:gd name="connsiteX1" fmla="*/ 1229020 w 1229019"/>
                  <a:gd name="connsiteY1" fmla="*/ 0 h 39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9019" h="392458">
                    <a:moveTo>
                      <a:pt x="0" y="392459"/>
                    </a:moveTo>
                    <a:lnTo>
                      <a:pt x="1229020" y="0"/>
                    </a:lnTo>
                  </a:path>
                </a:pathLst>
              </a:custGeom>
              <a:ln w="762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elvetica" pitchFamily="2" charset="0"/>
                </a:endParaRPr>
              </a:p>
            </p:txBody>
          </p:sp>
        </p:grpSp>
      </p:grp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6F758A4-D2AA-BBB3-94A0-A9D7EBDE9A9F}"/>
              </a:ext>
            </a:extLst>
          </p:cNvPr>
          <p:cNvSpPr txBox="1"/>
          <p:nvPr/>
        </p:nvSpPr>
        <p:spPr>
          <a:xfrm>
            <a:off x="1032444" y="5459595"/>
            <a:ext cx="2707137" cy="46166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en-US" altLang="ja-JP" sz="2400" b="1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(a)</a:t>
            </a:r>
            <a:r>
              <a:rPr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Edge unfolding</a:t>
            </a:r>
            <a:endParaRPr lang="ja-JP" altLang="en-US" sz="2400">
              <a:solidFill>
                <a:srgbClr val="1E219C"/>
              </a:solidFill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8D1C419-87E2-3B87-5EF3-5DC245085A73}"/>
              </a:ext>
            </a:extLst>
          </p:cNvPr>
          <p:cNvSpPr txBox="1"/>
          <p:nvPr/>
        </p:nvSpPr>
        <p:spPr>
          <a:xfrm>
            <a:off x="5056910" y="5459595"/>
            <a:ext cx="3178153" cy="46166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en-US" altLang="ja-JP" sz="2400" b="1" dirty="0">
                <a:solidFill>
                  <a:schemeClr val="tx2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(b)</a:t>
            </a:r>
            <a:r>
              <a:rPr lang="en-US" altLang="ja-JP" sz="2400" dirty="0">
                <a:solidFill>
                  <a:srgbClr val="1E219C"/>
                </a:solidFill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General unfolding</a:t>
            </a:r>
            <a:endParaRPr lang="ja-JP" altLang="en-US" sz="2400"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98868B90-1574-1D57-329C-D7C52F2B6504}"/>
              </a:ext>
            </a:extLst>
          </p:cNvPr>
          <p:cNvSpPr/>
          <p:nvPr/>
        </p:nvSpPr>
        <p:spPr>
          <a:xfrm>
            <a:off x="475252" y="3658304"/>
            <a:ext cx="3827667" cy="2465216"/>
          </a:xfrm>
          <a:prstGeom prst="roundRect">
            <a:avLst>
              <a:gd name="adj" fmla="val 6651"/>
            </a:avLst>
          </a:prstGeom>
          <a:solidFill>
            <a:srgbClr val="98E6FF">
              <a:alpha val="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5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28AB6B-4E4D-25CD-AE3D-A1FFBA0D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Overlapping Edge </a:t>
            </a:r>
            <a:r>
              <a:rPr lang="en-US" altLang="ja-JP" dirty="0" err="1"/>
              <a:t>U</a:t>
            </a:r>
            <a:r>
              <a:rPr kumimoji="1" lang="en-US" altLang="ja-JP" dirty="0" err="1"/>
              <a:t>nfoldings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7C5DBD-50E0-B2B2-F259-0959CA1C3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C3FAC74-7557-B072-CFDB-D918CBCB8271}"/>
              </a:ext>
            </a:extLst>
          </p:cNvPr>
          <p:cNvSpPr txBox="1">
            <a:spLocks/>
          </p:cNvSpPr>
          <p:nvPr/>
        </p:nvSpPr>
        <p:spPr>
          <a:xfrm>
            <a:off x="266310" y="1296186"/>
            <a:ext cx="8611377" cy="492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Overlapping edge </a:t>
            </a:r>
            <a:r>
              <a:rPr lang="en-US" altLang="ja-JP" dirty="0" err="1"/>
              <a:t>unfoldings</a:t>
            </a:r>
            <a:r>
              <a:rPr lang="en-US" altLang="ja-JP" dirty="0"/>
              <a:t> exist in some convex </a:t>
            </a:r>
            <a:r>
              <a:rPr lang="en-US" altLang="ja-JP" dirty="0" err="1"/>
              <a:t>polyhedra</a:t>
            </a:r>
            <a:r>
              <a:rPr lang="en-US" altLang="ja-JP" dirty="0"/>
              <a:t>.</a:t>
            </a: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A53F8663-B5C5-BB14-CB87-AF7C6C03EBA6}"/>
              </a:ext>
            </a:extLst>
          </p:cNvPr>
          <p:cNvSpPr txBox="1"/>
          <p:nvPr/>
        </p:nvSpPr>
        <p:spPr>
          <a:xfrm>
            <a:off x="258845" y="3237303"/>
            <a:ext cx="4056542" cy="723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ja-JP" sz="2000" dirty="0">
                <a:latin typeface="Helvetica" pitchFamily="2" charset="0"/>
                <a:ea typeface="Hiragino Kaku Gothic Pro W3" panose="020B0300000000000000" pitchFamily="34" charset="-128"/>
              </a:rPr>
              <a:t>Truncated dodecahedron</a:t>
            </a:r>
          </a:p>
          <a:p>
            <a:pPr algn="ctr">
              <a:lnSpc>
                <a:spcPct val="110000"/>
              </a:lnSpc>
            </a:pPr>
            <a:r>
              <a:rPr lang="en-US" altLang="ja-JP" dirty="0">
                <a:solidFill>
                  <a:schemeClr val="tx2"/>
                </a:solidFill>
                <a:latin typeface="Helvetica" pitchFamily="2" charset="0"/>
                <a:ea typeface="Hiragino Kaku Gothic Pro W3" panose="020B0300000000000000" pitchFamily="34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[T. Horiyama and W. Shoji, 2011]</a:t>
            </a:r>
            <a:endParaRPr lang="ja-JP" altLang="en-US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71E2CD2E-EF46-D936-76BA-A11DD1A69DF2}"/>
              </a:ext>
            </a:extLst>
          </p:cNvPr>
          <p:cNvSpPr txBox="1"/>
          <p:nvPr/>
        </p:nvSpPr>
        <p:spPr>
          <a:xfrm>
            <a:off x="4644612" y="3237303"/>
            <a:ext cx="4056542" cy="723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ja-JP" sz="2000" dirty="0">
                <a:latin typeface="Helvetica" pitchFamily="2" charset="0"/>
                <a:ea typeface="Hiragino Kaku Gothic Pro W3" panose="020B0300000000000000" pitchFamily="34" charset="-128"/>
              </a:rPr>
              <a:t>Truncated icosahedron</a:t>
            </a:r>
          </a:p>
          <a:p>
            <a:pPr algn="ctr">
              <a:lnSpc>
                <a:spcPct val="110000"/>
              </a:lnSpc>
            </a:pPr>
            <a:r>
              <a:rPr lang="en-US" altLang="ja-JP" dirty="0">
                <a:solidFill>
                  <a:schemeClr val="tx2"/>
                </a:solidFill>
                <a:latin typeface="Helvetica" pitchFamily="2" charset="0"/>
                <a:ea typeface="Hiragino Kaku Gothic Pro W3" panose="020B0300000000000000" pitchFamily="34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[T. Horiyama and W. Shoji, 2011]</a:t>
            </a:r>
            <a:endParaRPr lang="ja-JP" altLang="en-US">
              <a:solidFill>
                <a:schemeClr val="tx2"/>
              </a:solidFill>
              <a:latin typeface="Helvetica" pitchFamily="2" charset="0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CAF5F8D6-5197-BE69-58BC-C514FE7D7132}"/>
              </a:ext>
            </a:extLst>
          </p:cNvPr>
          <p:cNvGrpSpPr/>
          <p:nvPr/>
        </p:nvGrpSpPr>
        <p:grpSpPr>
          <a:xfrm>
            <a:off x="901030" y="1881605"/>
            <a:ext cx="2772172" cy="1327797"/>
            <a:chOff x="1148722" y="1785521"/>
            <a:chExt cx="2772172" cy="1327797"/>
          </a:xfrm>
        </p:grpSpPr>
        <p:grpSp>
          <p:nvGrpSpPr>
            <p:cNvPr id="119" name="グラフィックス 4">
              <a:extLst>
                <a:ext uri="{FF2B5EF4-FFF2-40B4-BE49-F238E27FC236}">
                  <a16:creationId xmlns:a16="http://schemas.microsoft.com/office/drawing/2014/main" id="{3513FDFB-7D60-C561-6AB9-3B67FA81A7C4}"/>
                </a:ext>
              </a:extLst>
            </p:cNvPr>
            <p:cNvGrpSpPr/>
            <p:nvPr/>
          </p:nvGrpSpPr>
          <p:grpSpPr>
            <a:xfrm>
              <a:off x="1148722" y="1785521"/>
              <a:ext cx="1334641" cy="1327797"/>
              <a:chOff x="1083843" y="1864251"/>
              <a:chExt cx="1334641" cy="1327797"/>
            </a:xfrm>
          </p:grpSpPr>
          <p:sp>
            <p:nvSpPr>
              <p:cNvPr id="159" name="フリーフォーム 158">
                <a:extLst>
                  <a:ext uri="{FF2B5EF4-FFF2-40B4-BE49-F238E27FC236}">
                    <a16:creationId xmlns:a16="http://schemas.microsoft.com/office/drawing/2014/main" id="{CBF2AEBE-0BAC-9AF7-09CA-A7325C511ACE}"/>
                  </a:ext>
                </a:extLst>
              </p:cNvPr>
              <p:cNvSpPr/>
              <p:nvPr/>
            </p:nvSpPr>
            <p:spPr>
              <a:xfrm>
                <a:off x="1503628" y="1909879"/>
                <a:ext cx="36503" cy="20532"/>
              </a:xfrm>
              <a:custGeom>
                <a:avLst/>
                <a:gdLst>
                  <a:gd name="connsiteX0" fmla="*/ 36503 w 36503"/>
                  <a:gd name="connsiteY0" fmla="*/ 20533 h 20532"/>
                  <a:gd name="connsiteX1" fmla="*/ 0 w 36503"/>
                  <a:gd name="connsiteY1" fmla="*/ 0 h 2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503" h="20532">
                    <a:moveTo>
                      <a:pt x="36503" y="20533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0" name="フリーフォーム 159">
                <a:extLst>
                  <a:ext uri="{FF2B5EF4-FFF2-40B4-BE49-F238E27FC236}">
                    <a16:creationId xmlns:a16="http://schemas.microsoft.com/office/drawing/2014/main" id="{DA275F5A-43B5-0E3B-2A88-CBC3E7AE5A1B}"/>
                  </a:ext>
                </a:extLst>
              </p:cNvPr>
              <p:cNvSpPr/>
              <p:nvPr/>
            </p:nvSpPr>
            <p:spPr>
              <a:xfrm>
                <a:off x="1540131" y="1864251"/>
                <a:ext cx="180233" cy="66161"/>
              </a:xfrm>
              <a:custGeom>
                <a:avLst/>
                <a:gdLst>
                  <a:gd name="connsiteX0" fmla="*/ 180234 w 180233"/>
                  <a:gd name="connsiteY0" fmla="*/ 0 h 66161"/>
                  <a:gd name="connsiteX1" fmla="*/ 0 w 180233"/>
                  <a:gd name="connsiteY1" fmla="*/ 66162 h 6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233" h="66161">
                    <a:moveTo>
                      <a:pt x="180234" y="0"/>
                    </a:moveTo>
                    <a:lnTo>
                      <a:pt x="0" y="66162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1" name="フリーフォーム 160">
                <a:extLst>
                  <a:ext uri="{FF2B5EF4-FFF2-40B4-BE49-F238E27FC236}">
                    <a16:creationId xmlns:a16="http://schemas.microsoft.com/office/drawing/2014/main" id="{0713AC0E-4868-43A7-ABF3-9B450B984763}"/>
                  </a:ext>
                </a:extLst>
              </p:cNvPr>
              <p:cNvSpPr/>
              <p:nvPr/>
            </p:nvSpPr>
            <p:spPr>
              <a:xfrm>
                <a:off x="1501347" y="1930412"/>
                <a:ext cx="38784" cy="114071"/>
              </a:xfrm>
              <a:custGeom>
                <a:avLst/>
                <a:gdLst>
                  <a:gd name="connsiteX0" fmla="*/ 0 w 38784"/>
                  <a:gd name="connsiteY0" fmla="*/ 114072 h 114071"/>
                  <a:gd name="connsiteX1" fmla="*/ 38784 w 38784"/>
                  <a:gd name="connsiteY1" fmla="*/ 0 h 11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784" h="114071">
                    <a:moveTo>
                      <a:pt x="0" y="114072"/>
                    </a:moveTo>
                    <a:lnTo>
                      <a:pt x="38784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2" name="フリーフォーム 161">
                <a:extLst>
                  <a:ext uri="{FF2B5EF4-FFF2-40B4-BE49-F238E27FC236}">
                    <a16:creationId xmlns:a16="http://schemas.microsoft.com/office/drawing/2014/main" id="{B9E296D4-E97A-C7BB-0C4B-7EA6E75225CD}"/>
                  </a:ext>
                </a:extLst>
              </p:cNvPr>
              <p:cNvSpPr/>
              <p:nvPr/>
            </p:nvSpPr>
            <p:spPr>
              <a:xfrm>
                <a:off x="1400963" y="2044484"/>
                <a:ext cx="100383" cy="152856"/>
              </a:xfrm>
              <a:custGeom>
                <a:avLst/>
                <a:gdLst>
                  <a:gd name="connsiteX0" fmla="*/ 0 w 100383"/>
                  <a:gd name="connsiteY0" fmla="*/ 152856 h 152856"/>
                  <a:gd name="connsiteX1" fmla="*/ 100383 w 100383"/>
                  <a:gd name="connsiteY1" fmla="*/ 0 h 1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383" h="152856">
                    <a:moveTo>
                      <a:pt x="0" y="152856"/>
                    </a:moveTo>
                    <a:lnTo>
                      <a:pt x="100383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3" name="フリーフォーム 162">
                <a:extLst>
                  <a:ext uri="{FF2B5EF4-FFF2-40B4-BE49-F238E27FC236}">
                    <a16:creationId xmlns:a16="http://schemas.microsoft.com/office/drawing/2014/main" id="{C61D0133-4CCD-CE04-C82C-4D72A0E18069}"/>
                  </a:ext>
                </a:extLst>
              </p:cNvPr>
              <p:cNvSpPr/>
              <p:nvPr/>
            </p:nvSpPr>
            <p:spPr>
              <a:xfrm>
                <a:off x="1501347" y="2044484"/>
                <a:ext cx="88976" cy="107227"/>
              </a:xfrm>
              <a:custGeom>
                <a:avLst/>
                <a:gdLst>
                  <a:gd name="connsiteX0" fmla="*/ 88976 w 88976"/>
                  <a:gd name="connsiteY0" fmla="*/ 107228 h 107227"/>
                  <a:gd name="connsiteX1" fmla="*/ 0 w 88976"/>
                  <a:gd name="connsiteY1" fmla="*/ 0 h 10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976" h="107227">
                    <a:moveTo>
                      <a:pt x="88976" y="107228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4" name="フリーフォーム 163">
                <a:extLst>
                  <a:ext uri="{FF2B5EF4-FFF2-40B4-BE49-F238E27FC236}">
                    <a16:creationId xmlns:a16="http://schemas.microsoft.com/office/drawing/2014/main" id="{E39F0765-2ACB-2541-F349-10312BD36939}"/>
                  </a:ext>
                </a:extLst>
              </p:cNvPr>
              <p:cNvSpPr/>
              <p:nvPr/>
            </p:nvSpPr>
            <p:spPr>
              <a:xfrm>
                <a:off x="1400963" y="2151712"/>
                <a:ext cx="189359" cy="45628"/>
              </a:xfrm>
              <a:custGeom>
                <a:avLst/>
                <a:gdLst>
                  <a:gd name="connsiteX0" fmla="*/ 0 w 189359"/>
                  <a:gd name="connsiteY0" fmla="*/ 45629 h 45628"/>
                  <a:gd name="connsiteX1" fmla="*/ 189359 w 189359"/>
                  <a:gd name="connsiteY1" fmla="*/ 0 h 4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359" h="45628">
                    <a:moveTo>
                      <a:pt x="0" y="45629"/>
                    </a:moveTo>
                    <a:lnTo>
                      <a:pt x="189359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5" name="フリーフォーム 164">
                <a:extLst>
                  <a:ext uri="{FF2B5EF4-FFF2-40B4-BE49-F238E27FC236}">
                    <a16:creationId xmlns:a16="http://schemas.microsoft.com/office/drawing/2014/main" id="{E9C25663-0B77-353C-0359-F46BAEA444CC}"/>
                  </a:ext>
                </a:extLst>
              </p:cNvPr>
              <p:cNvSpPr/>
              <p:nvPr/>
            </p:nvSpPr>
            <p:spPr>
              <a:xfrm>
                <a:off x="1270921" y="2197341"/>
                <a:ext cx="130042" cy="157419"/>
              </a:xfrm>
              <a:custGeom>
                <a:avLst/>
                <a:gdLst>
                  <a:gd name="connsiteX0" fmla="*/ 0 w 130042"/>
                  <a:gd name="connsiteY0" fmla="*/ 157419 h 157419"/>
                  <a:gd name="connsiteX1" fmla="*/ 130042 w 130042"/>
                  <a:gd name="connsiteY1" fmla="*/ 0 h 157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042" h="157419">
                    <a:moveTo>
                      <a:pt x="0" y="157419"/>
                    </a:moveTo>
                    <a:lnTo>
                      <a:pt x="130042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6" name="フリーフォーム 165">
                <a:extLst>
                  <a:ext uri="{FF2B5EF4-FFF2-40B4-BE49-F238E27FC236}">
                    <a16:creationId xmlns:a16="http://schemas.microsoft.com/office/drawing/2014/main" id="{59C02E6B-1081-C193-4C1B-077DF83F6F00}"/>
                  </a:ext>
                </a:extLst>
              </p:cNvPr>
              <p:cNvSpPr/>
              <p:nvPr/>
            </p:nvSpPr>
            <p:spPr>
              <a:xfrm>
                <a:off x="1152287" y="2354760"/>
                <a:ext cx="118634" cy="107227"/>
              </a:xfrm>
              <a:custGeom>
                <a:avLst/>
                <a:gdLst>
                  <a:gd name="connsiteX0" fmla="*/ 0 w 118634"/>
                  <a:gd name="connsiteY0" fmla="*/ 107228 h 107227"/>
                  <a:gd name="connsiteX1" fmla="*/ 118635 w 118634"/>
                  <a:gd name="connsiteY1" fmla="*/ 0 h 10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634" h="107227">
                    <a:moveTo>
                      <a:pt x="0" y="107228"/>
                    </a:moveTo>
                    <a:lnTo>
                      <a:pt x="118635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7" name="フリーフォーム 166">
                <a:extLst>
                  <a:ext uri="{FF2B5EF4-FFF2-40B4-BE49-F238E27FC236}">
                    <a16:creationId xmlns:a16="http://schemas.microsoft.com/office/drawing/2014/main" id="{6C058007-84AD-4D2F-86E1-72BD0F311ED4}"/>
                  </a:ext>
                </a:extLst>
              </p:cNvPr>
              <p:cNvSpPr/>
              <p:nvPr/>
            </p:nvSpPr>
            <p:spPr>
              <a:xfrm>
                <a:off x="1254951" y="2354760"/>
                <a:ext cx="15970" cy="212173"/>
              </a:xfrm>
              <a:custGeom>
                <a:avLst/>
                <a:gdLst>
                  <a:gd name="connsiteX0" fmla="*/ 0 w 15970"/>
                  <a:gd name="connsiteY0" fmla="*/ 212174 h 212173"/>
                  <a:gd name="connsiteX1" fmla="*/ 15970 w 15970"/>
                  <a:gd name="connsiteY1" fmla="*/ 0 h 21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0" h="212173">
                    <a:moveTo>
                      <a:pt x="0" y="212174"/>
                    </a:moveTo>
                    <a:lnTo>
                      <a:pt x="1597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8" name="フリーフォーム 167">
                <a:extLst>
                  <a:ext uri="{FF2B5EF4-FFF2-40B4-BE49-F238E27FC236}">
                    <a16:creationId xmlns:a16="http://schemas.microsoft.com/office/drawing/2014/main" id="{D3AB33E7-D920-9FE0-D7BC-C7B44F7CE502}"/>
                  </a:ext>
                </a:extLst>
              </p:cNvPr>
              <p:cNvSpPr/>
              <p:nvPr/>
            </p:nvSpPr>
            <p:spPr>
              <a:xfrm>
                <a:off x="1152287" y="2461988"/>
                <a:ext cx="102664" cy="104946"/>
              </a:xfrm>
              <a:custGeom>
                <a:avLst/>
                <a:gdLst>
                  <a:gd name="connsiteX0" fmla="*/ 0 w 102664"/>
                  <a:gd name="connsiteY0" fmla="*/ 0 h 104946"/>
                  <a:gd name="connsiteX1" fmla="*/ 102665 w 102664"/>
                  <a:gd name="connsiteY1" fmla="*/ 104946 h 10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64" h="104946">
                    <a:moveTo>
                      <a:pt x="0" y="0"/>
                    </a:moveTo>
                    <a:lnTo>
                      <a:pt x="102665" y="104946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69" name="フリーフォーム 168">
                <a:extLst>
                  <a:ext uri="{FF2B5EF4-FFF2-40B4-BE49-F238E27FC236}">
                    <a16:creationId xmlns:a16="http://schemas.microsoft.com/office/drawing/2014/main" id="{5ECA67C6-A1BD-04FD-352C-377ED1A9A340}"/>
                  </a:ext>
                </a:extLst>
              </p:cNvPr>
              <p:cNvSpPr/>
              <p:nvPr/>
            </p:nvSpPr>
            <p:spPr>
              <a:xfrm>
                <a:off x="1083843" y="2461988"/>
                <a:ext cx="68443" cy="13688"/>
              </a:xfrm>
              <a:custGeom>
                <a:avLst/>
                <a:gdLst>
                  <a:gd name="connsiteX0" fmla="*/ 0 w 68443"/>
                  <a:gd name="connsiteY0" fmla="*/ 13689 h 13688"/>
                  <a:gd name="connsiteX1" fmla="*/ 68443 w 68443"/>
                  <a:gd name="connsiteY1" fmla="*/ 0 h 13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443" h="13688">
                    <a:moveTo>
                      <a:pt x="0" y="13689"/>
                    </a:moveTo>
                    <a:lnTo>
                      <a:pt x="68443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0" name="フリーフォーム 169">
                <a:extLst>
                  <a:ext uri="{FF2B5EF4-FFF2-40B4-BE49-F238E27FC236}">
                    <a16:creationId xmlns:a16="http://schemas.microsoft.com/office/drawing/2014/main" id="{7E5D62AE-2C53-9824-02D8-45415ED1A744}"/>
                  </a:ext>
                </a:extLst>
              </p:cNvPr>
              <p:cNvSpPr/>
              <p:nvPr/>
            </p:nvSpPr>
            <p:spPr>
              <a:xfrm>
                <a:off x="1254951" y="2566934"/>
                <a:ext cx="102664" cy="168826"/>
              </a:xfrm>
              <a:custGeom>
                <a:avLst/>
                <a:gdLst>
                  <a:gd name="connsiteX0" fmla="*/ 102665 w 102664"/>
                  <a:gd name="connsiteY0" fmla="*/ 168827 h 168826"/>
                  <a:gd name="connsiteX1" fmla="*/ 0 w 102664"/>
                  <a:gd name="connsiteY1" fmla="*/ 0 h 168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64" h="168826">
                    <a:moveTo>
                      <a:pt x="102665" y="168827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1" name="フリーフォーム 170">
                <a:extLst>
                  <a:ext uri="{FF2B5EF4-FFF2-40B4-BE49-F238E27FC236}">
                    <a16:creationId xmlns:a16="http://schemas.microsoft.com/office/drawing/2014/main" id="{4D2F40DB-967D-E42B-15D8-FF6879CFAA2E}"/>
                  </a:ext>
                </a:extLst>
              </p:cNvPr>
              <p:cNvSpPr/>
              <p:nvPr/>
            </p:nvSpPr>
            <p:spPr>
              <a:xfrm>
                <a:off x="1357616" y="2735760"/>
                <a:ext cx="173389" cy="66161"/>
              </a:xfrm>
              <a:custGeom>
                <a:avLst/>
                <a:gdLst>
                  <a:gd name="connsiteX0" fmla="*/ 173389 w 173389"/>
                  <a:gd name="connsiteY0" fmla="*/ 66162 h 66161"/>
                  <a:gd name="connsiteX1" fmla="*/ 0 w 173389"/>
                  <a:gd name="connsiteY1" fmla="*/ 0 h 6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3389" h="66161">
                    <a:moveTo>
                      <a:pt x="173389" y="66162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D8CCFBE9-C5FA-A1B1-B59F-0D3DBD8BA280}"/>
                  </a:ext>
                </a:extLst>
              </p:cNvPr>
              <p:cNvSpPr/>
              <p:nvPr/>
            </p:nvSpPr>
            <p:spPr>
              <a:xfrm>
                <a:off x="1357616" y="2735760"/>
                <a:ext cx="63880" cy="177952"/>
              </a:xfrm>
              <a:custGeom>
                <a:avLst/>
                <a:gdLst>
                  <a:gd name="connsiteX0" fmla="*/ 63880 w 63880"/>
                  <a:gd name="connsiteY0" fmla="*/ 177952 h 177952"/>
                  <a:gd name="connsiteX1" fmla="*/ 0 w 63880"/>
                  <a:gd name="connsiteY1" fmla="*/ 0 h 1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880" h="177952">
                    <a:moveTo>
                      <a:pt x="63880" y="177952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3" name="フリーフォーム 172">
                <a:extLst>
                  <a:ext uri="{FF2B5EF4-FFF2-40B4-BE49-F238E27FC236}">
                    <a16:creationId xmlns:a16="http://schemas.microsoft.com/office/drawing/2014/main" id="{9AFB2B39-4595-F1A1-84C5-F760FD6F6F85}"/>
                  </a:ext>
                </a:extLst>
              </p:cNvPr>
              <p:cNvSpPr/>
              <p:nvPr/>
            </p:nvSpPr>
            <p:spPr>
              <a:xfrm>
                <a:off x="1421496" y="2801922"/>
                <a:ext cx="109509" cy="111790"/>
              </a:xfrm>
              <a:custGeom>
                <a:avLst/>
                <a:gdLst>
                  <a:gd name="connsiteX0" fmla="*/ 109509 w 109509"/>
                  <a:gd name="connsiteY0" fmla="*/ 0 h 111790"/>
                  <a:gd name="connsiteX1" fmla="*/ 0 w 109509"/>
                  <a:gd name="connsiteY1" fmla="*/ 111791 h 111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09" h="111790">
                    <a:moveTo>
                      <a:pt x="109509" y="0"/>
                    </a:moveTo>
                    <a:lnTo>
                      <a:pt x="0" y="111791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4" name="フリーフォーム 173">
                <a:extLst>
                  <a:ext uri="{FF2B5EF4-FFF2-40B4-BE49-F238E27FC236}">
                    <a16:creationId xmlns:a16="http://schemas.microsoft.com/office/drawing/2014/main" id="{10CBD048-1C22-E656-C74E-D9FF4DE7AEAD}"/>
                  </a:ext>
                </a:extLst>
              </p:cNvPr>
              <p:cNvSpPr/>
              <p:nvPr/>
            </p:nvSpPr>
            <p:spPr>
              <a:xfrm>
                <a:off x="1421496" y="2913713"/>
                <a:ext cx="18251" cy="148293"/>
              </a:xfrm>
              <a:custGeom>
                <a:avLst/>
                <a:gdLst>
                  <a:gd name="connsiteX0" fmla="*/ 18252 w 18251"/>
                  <a:gd name="connsiteY0" fmla="*/ 148294 h 148293"/>
                  <a:gd name="connsiteX1" fmla="*/ 0 w 18251"/>
                  <a:gd name="connsiteY1" fmla="*/ 0 h 148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51" h="148293">
                    <a:moveTo>
                      <a:pt x="18252" y="148294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5" name="フリーフォーム 174">
                <a:extLst>
                  <a:ext uri="{FF2B5EF4-FFF2-40B4-BE49-F238E27FC236}">
                    <a16:creationId xmlns:a16="http://schemas.microsoft.com/office/drawing/2014/main" id="{4656B20D-7217-0923-ED1C-FE96E3FAE1B2}"/>
                  </a:ext>
                </a:extLst>
              </p:cNvPr>
              <p:cNvSpPr/>
              <p:nvPr/>
            </p:nvSpPr>
            <p:spPr>
              <a:xfrm>
                <a:off x="1391838" y="3062006"/>
                <a:ext cx="47910" cy="36503"/>
              </a:xfrm>
              <a:custGeom>
                <a:avLst/>
                <a:gdLst>
                  <a:gd name="connsiteX0" fmla="*/ 0 w 47910"/>
                  <a:gd name="connsiteY0" fmla="*/ 36503 h 36503"/>
                  <a:gd name="connsiteX1" fmla="*/ 47910 w 47910"/>
                  <a:gd name="connsiteY1" fmla="*/ 0 h 36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910" h="36503">
                    <a:moveTo>
                      <a:pt x="0" y="36503"/>
                    </a:moveTo>
                    <a:lnTo>
                      <a:pt x="4791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6" name="フリーフォーム 175">
                <a:extLst>
                  <a:ext uri="{FF2B5EF4-FFF2-40B4-BE49-F238E27FC236}">
                    <a16:creationId xmlns:a16="http://schemas.microsoft.com/office/drawing/2014/main" id="{6E0D1B3D-27AC-6961-8DCF-5F774E4F28FA}"/>
                  </a:ext>
                </a:extLst>
              </p:cNvPr>
              <p:cNvSpPr/>
              <p:nvPr/>
            </p:nvSpPr>
            <p:spPr>
              <a:xfrm>
                <a:off x="1439748" y="3062006"/>
                <a:ext cx="136886" cy="102664"/>
              </a:xfrm>
              <a:custGeom>
                <a:avLst/>
                <a:gdLst>
                  <a:gd name="connsiteX0" fmla="*/ 136886 w 136886"/>
                  <a:gd name="connsiteY0" fmla="*/ 102665 h 102664"/>
                  <a:gd name="connsiteX1" fmla="*/ 0 w 136886"/>
                  <a:gd name="connsiteY1" fmla="*/ 0 h 10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886" h="102664">
                    <a:moveTo>
                      <a:pt x="136886" y="102665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7" name="フリーフォーム 176">
                <a:extLst>
                  <a:ext uri="{FF2B5EF4-FFF2-40B4-BE49-F238E27FC236}">
                    <a16:creationId xmlns:a16="http://schemas.microsoft.com/office/drawing/2014/main" id="{4464CD19-CB0C-3623-78F0-15663D9A27BA}"/>
                  </a:ext>
                </a:extLst>
              </p:cNvPr>
              <p:cNvSpPr/>
              <p:nvPr/>
            </p:nvSpPr>
            <p:spPr>
              <a:xfrm>
                <a:off x="1531005" y="2747168"/>
                <a:ext cx="184796" cy="54754"/>
              </a:xfrm>
              <a:custGeom>
                <a:avLst/>
                <a:gdLst>
                  <a:gd name="connsiteX0" fmla="*/ 184797 w 184796"/>
                  <a:gd name="connsiteY0" fmla="*/ 0 h 54754"/>
                  <a:gd name="connsiteX1" fmla="*/ 0 w 184796"/>
                  <a:gd name="connsiteY1" fmla="*/ 54755 h 5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796" h="54754">
                    <a:moveTo>
                      <a:pt x="184797" y="0"/>
                    </a:moveTo>
                    <a:lnTo>
                      <a:pt x="0" y="54755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8" name="フリーフォーム 177">
                <a:extLst>
                  <a:ext uri="{FF2B5EF4-FFF2-40B4-BE49-F238E27FC236}">
                    <a16:creationId xmlns:a16="http://schemas.microsoft.com/office/drawing/2014/main" id="{FDBA65FA-AC3B-C0F8-BD3A-E706FF268A1A}"/>
                  </a:ext>
                </a:extLst>
              </p:cNvPr>
              <p:cNvSpPr/>
              <p:nvPr/>
            </p:nvSpPr>
            <p:spPr>
              <a:xfrm>
                <a:off x="1715802" y="2596593"/>
                <a:ext cx="118634" cy="150574"/>
              </a:xfrm>
              <a:custGeom>
                <a:avLst/>
                <a:gdLst>
                  <a:gd name="connsiteX0" fmla="*/ 118635 w 118634"/>
                  <a:gd name="connsiteY0" fmla="*/ 0 h 150574"/>
                  <a:gd name="connsiteX1" fmla="*/ 0 w 118634"/>
                  <a:gd name="connsiteY1" fmla="*/ 150575 h 15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634" h="150574">
                    <a:moveTo>
                      <a:pt x="118635" y="0"/>
                    </a:moveTo>
                    <a:lnTo>
                      <a:pt x="0" y="150575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79" name="フリーフォーム 178">
                <a:extLst>
                  <a:ext uri="{FF2B5EF4-FFF2-40B4-BE49-F238E27FC236}">
                    <a16:creationId xmlns:a16="http://schemas.microsoft.com/office/drawing/2014/main" id="{E4A500E5-B557-1086-FC4D-8A011675EA82}"/>
                  </a:ext>
                </a:extLst>
              </p:cNvPr>
              <p:cNvSpPr/>
              <p:nvPr/>
            </p:nvSpPr>
            <p:spPr>
              <a:xfrm>
                <a:off x="1834437" y="2596593"/>
                <a:ext cx="77568" cy="177952"/>
              </a:xfrm>
              <a:custGeom>
                <a:avLst/>
                <a:gdLst>
                  <a:gd name="connsiteX0" fmla="*/ 77569 w 77568"/>
                  <a:gd name="connsiteY0" fmla="*/ 177952 h 177952"/>
                  <a:gd name="connsiteX1" fmla="*/ 0 w 77568"/>
                  <a:gd name="connsiteY1" fmla="*/ 0 h 1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568" h="177952">
                    <a:moveTo>
                      <a:pt x="77569" y="177952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0" name="フリーフォーム 179">
                <a:extLst>
                  <a:ext uri="{FF2B5EF4-FFF2-40B4-BE49-F238E27FC236}">
                    <a16:creationId xmlns:a16="http://schemas.microsoft.com/office/drawing/2014/main" id="{2A3DE18E-4F3E-D63A-181B-9E84D0543D9A}"/>
                  </a:ext>
                </a:extLst>
              </p:cNvPr>
              <p:cNvSpPr/>
              <p:nvPr/>
            </p:nvSpPr>
            <p:spPr>
              <a:xfrm>
                <a:off x="1715802" y="2747168"/>
                <a:ext cx="196203" cy="27377"/>
              </a:xfrm>
              <a:custGeom>
                <a:avLst/>
                <a:gdLst>
                  <a:gd name="connsiteX0" fmla="*/ 0 w 196203"/>
                  <a:gd name="connsiteY0" fmla="*/ 0 h 27377"/>
                  <a:gd name="connsiteX1" fmla="*/ 196204 w 196203"/>
                  <a:gd name="connsiteY1" fmla="*/ 27377 h 2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6203" h="27377">
                    <a:moveTo>
                      <a:pt x="0" y="0"/>
                    </a:moveTo>
                    <a:lnTo>
                      <a:pt x="196204" y="27377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1" name="フリーフォーム 180">
                <a:extLst>
                  <a:ext uri="{FF2B5EF4-FFF2-40B4-BE49-F238E27FC236}">
                    <a16:creationId xmlns:a16="http://schemas.microsoft.com/office/drawing/2014/main" id="{456D7589-8995-77ED-B916-CAC66490C708}"/>
                  </a:ext>
                </a:extLst>
              </p:cNvPr>
              <p:cNvSpPr/>
              <p:nvPr/>
            </p:nvSpPr>
            <p:spPr>
              <a:xfrm>
                <a:off x="1912006" y="2774545"/>
                <a:ext cx="141449" cy="88976"/>
              </a:xfrm>
              <a:custGeom>
                <a:avLst/>
                <a:gdLst>
                  <a:gd name="connsiteX0" fmla="*/ 141449 w 141449"/>
                  <a:gd name="connsiteY0" fmla="*/ 88976 h 88976"/>
                  <a:gd name="connsiteX1" fmla="*/ 0 w 141449"/>
                  <a:gd name="connsiteY1" fmla="*/ 0 h 88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449" h="88976">
                    <a:moveTo>
                      <a:pt x="141449" y="88976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2" name="フリーフォーム 181">
                <a:extLst>
                  <a:ext uri="{FF2B5EF4-FFF2-40B4-BE49-F238E27FC236}">
                    <a16:creationId xmlns:a16="http://schemas.microsoft.com/office/drawing/2014/main" id="{B83FC121-04E5-AC52-8AC1-71E32B66278E}"/>
                  </a:ext>
                </a:extLst>
              </p:cNvPr>
              <p:cNvSpPr/>
              <p:nvPr/>
            </p:nvSpPr>
            <p:spPr>
              <a:xfrm>
                <a:off x="1834437" y="2395826"/>
                <a:ext cx="18251" cy="200766"/>
              </a:xfrm>
              <a:custGeom>
                <a:avLst/>
                <a:gdLst>
                  <a:gd name="connsiteX0" fmla="*/ 18252 w 18251"/>
                  <a:gd name="connsiteY0" fmla="*/ 0 h 200766"/>
                  <a:gd name="connsiteX1" fmla="*/ 0 w 18251"/>
                  <a:gd name="connsiteY1" fmla="*/ 200767 h 20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51" h="200766">
                    <a:moveTo>
                      <a:pt x="18252" y="0"/>
                    </a:moveTo>
                    <a:lnTo>
                      <a:pt x="0" y="200767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3" name="フリーフォーム 182">
                <a:extLst>
                  <a:ext uri="{FF2B5EF4-FFF2-40B4-BE49-F238E27FC236}">
                    <a16:creationId xmlns:a16="http://schemas.microsoft.com/office/drawing/2014/main" id="{395B0F2F-D04C-86BB-C52F-B8239698A300}"/>
                  </a:ext>
                </a:extLst>
              </p:cNvPr>
              <p:cNvSpPr/>
              <p:nvPr/>
            </p:nvSpPr>
            <p:spPr>
              <a:xfrm>
                <a:off x="1756868" y="2229281"/>
                <a:ext cx="95820" cy="166545"/>
              </a:xfrm>
              <a:custGeom>
                <a:avLst/>
                <a:gdLst>
                  <a:gd name="connsiteX0" fmla="*/ 0 w 95820"/>
                  <a:gd name="connsiteY0" fmla="*/ 0 h 166545"/>
                  <a:gd name="connsiteX1" fmla="*/ 95820 w 95820"/>
                  <a:gd name="connsiteY1" fmla="*/ 166545 h 16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820" h="166545">
                    <a:moveTo>
                      <a:pt x="0" y="0"/>
                    </a:moveTo>
                    <a:lnTo>
                      <a:pt x="95820" y="166545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4" name="フリーフォーム 183">
                <a:extLst>
                  <a:ext uri="{FF2B5EF4-FFF2-40B4-BE49-F238E27FC236}">
                    <a16:creationId xmlns:a16="http://schemas.microsoft.com/office/drawing/2014/main" id="{8BE203C3-6B15-B5DD-2520-E49FF111A73C}"/>
                  </a:ext>
                </a:extLst>
              </p:cNvPr>
              <p:cNvSpPr/>
              <p:nvPr/>
            </p:nvSpPr>
            <p:spPr>
              <a:xfrm>
                <a:off x="1852688" y="2247532"/>
                <a:ext cx="107227" cy="148293"/>
              </a:xfrm>
              <a:custGeom>
                <a:avLst/>
                <a:gdLst>
                  <a:gd name="connsiteX0" fmla="*/ 107228 w 107227"/>
                  <a:gd name="connsiteY0" fmla="*/ 0 h 148293"/>
                  <a:gd name="connsiteX1" fmla="*/ 0 w 107227"/>
                  <a:gd name="connsiteY1" fmla="*/ 148294 h 148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227" h="148293">
                    <a:moveTo>
                      <a:pt x="107228" y="0"/>
                    </a:moveTo>
                    <a:lnTo>
                      <a:pt x="0" y="148294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5" name="フリーフォーム 184">
                <a:extLst>
                  <a:ext uri="{FF2B5EF4-FFF2-40B4-BE49-F238E27FC236}">
                    <a16:creationId xmlns:a16="http://schemas.microsoft.com/office/drawing/2014/main" id="{21EE2BAB-7584-1EE9-52D6-205E002B75B4}"/>
                  </a:ext>
                </a:extLst>
              </p:cNvPr>
              <p:cNvSpPr/>
              <p:nvPr/>
            </p:nvSpPr>
            <p:spPr>
              <a:xfrm>
                <a:off x="1756868" y="2229281"/>
                <a:ext cx="203048" cy="18251"/>
              </a:xfrm>
              <a:custGeom>
                <a:avLst/>
                <a:gdLst>
                  <a:gd name="connsiteX0" fmla="*/ 0 w 203048"/>
                  <a:gd name="connsiteY0" fmla="*/ 0 h 18251"/>
                  <a:gd name="connsiteX1" fmla="*/ 203048 w 203048"/>
                  <a:gd name="connsiteY1" fmla="*/ 18251 h 18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048" h="18251">
                    <a:moveTo>
                      <a:pt x="0" y="0"/>
                    </a:moveTo>
                    <a:lnTo>
                      <a:pt x="203048" y="18251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6" name="フリーフォーム 185">
                <a:extLst>
                  <a:ext uri="{FF2B5EF4-FFF2-40B4-BE49-F238E27FC236}">
                    <a16:creationId xmlns:a16="http://schemas.microsoft.com/office/drawing/2014/main" id="{CBFFA09E-D999-3AB0-425F-B984AB51AC39}"/>
                  </a:ext>
                </a:extLst>
              </p:cNvPr>
              <p:cNvSpPr/>
              <p:nvPr/>
            </p:nvSpPr>
            <p:spPr>
              <a:xfrm>
                <a:off x="1590323" y="2151712"/>
                <a:ext cx="166545" cy="77568"/>
              </a:xfrm>
              <a:custGeom>
                <a:avLst/>
                <a:gdLst>
                  <a:gd name="connsiteX0" fmla="*/ 0 w 166545"/>
                  <a:gd name="connsiteY0" fmla="*/ 0 h 77568"/>
                  <a:gd name="connsiteX1" fmla="*/ 166545 w 166545"/>
                  <a:gd name="connsiteY1" fmla="*/ 77569 h 7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545" h="77568">
                    <a:moveTo>
                      <a:pt x="0" y="0"/>
                    </a:moveTo>
                    <a:lnTo>
                      <a:pt x="166545" y="77569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7" name="フリーフォーム 186">
                <a:extLst>
                  <a:ext uri="{FF2B5EF4-FFF2-40B4-BE49-F238E27FC236}">
                    <a16:creationId xmlns:a16="http://schemas.microsoft.com/office/drawing/2014/main" id="{300D1C69-E9D3-B315-8815-281A5117BC4E}"/>
                  </a:ext>
                </a:extLst>
              </p:cNvPr>
              <p:cNvSpPr/>
              <p:nvPr/>
            </p:nvSpPr>
            <p:spPr>
              <a:xfrm>
                <a:off x="1959916" y="2204185"/>
                <a:ext cx="159700" cy="43347"/>
              </a:xfrm>
              <a:custGeom>
                <a:avLst/>
                <a:gdLst>
                  <a:gd name="connsiteX0" fmla="*/ 159701 w 159700"/>
                  <a:gd name="connsiteY0" fmla="*/ 0 h 43347"/>
                  <a:gd name="connsiteX1" fmla="*/ 0 w 159700"/>
                  <a:gd name="connsiteY1" fmla="*/ 43347 h 4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00" h="43347">
                    <a:moveTo>
                      <a:pt x="159701" y="0"/>
                    </a:moveTo>
                    <a:lnTo>
                      <a:pt x="0" y="43347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8" name="フリーフォーム 187">
                <a:extLst>
                  <a:ext uri="{FF2B5EF4-FFF2-40B4-BE49-F238E27FC236}">
                    <a16:creationId xmlns:a16="http://schemas.microsoft.com/office/drawing/2014/main" id="{0E576F90-F71B-4E38-A590-937254F78027}"/>
                  </a:ext>
                </a:extLst>
              </p:cNvPr>
              <p:cNvSpPr/>
              <p:nvPr/>
            </p:nvSpPr>
            <p:spPr>
              <a:xfrm>
                <a:off x="2119617" y="2101520"/>
                <a:ext cx="66161" cy="102664"/>
              </a:xfrm>
              <a:custGeom>
                <a:avLst/>
                <a:gdLst>
                  <a:gd name="connsiteX0" fmla="*/ 66162 w 66161"/>
                  <a:gd name="connsiteY0" fmla="*/ 0 h 102664"/>
                  <a:gd name="connsiteX1" fmla="*/ 0 w 66161"/>
                  <a:gd name="connsiteY1" fmla="*/ 102665 h 10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61" h="102664">
                    <a:moveTo>
                      <a:pt x="66162" y="0"/>
                    </a:moveTo>
                    <a:lnTo>
                      <a:pt x="0" y="102665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89" name="フリーフォーム 188">
                <a:extLst>
                  <a:ext uri="{FF2B5EF4-FFF2-40B4-BE49-F238E27FC236}">
                    <a16:creationId xmlns:a16="http://schemas.microsoft.com/office/drawing/2014/main" id="{7CEC9E51-9ACB-A376-07A3-5F1925725F7C}"/>
                  </a:ext>
                </a:extLst>
              </p:cNvPr>
              <p:cNvSpPr/>
              <p:nvPr/>
            </p:nvSpPr>
            <p:spPr>
              <a:xfrm>
                <a:off x="2119617" y="2204185"/>
                <a:ext cx="152856" cy="77568"/>
              </a:xfrm>
              <a:custGeom>
                <a:avLst/>
                <a:gdLst>
                  <a:gd name="connsiteX0" fmla="*/ 152856 w 152856"/>
                  <a:gd name="connsiteY0" fmla="*/ 77569 h 77568"/>
                  <a:gd name="connsiteX1" fmla="*/ 0 w 152856"/>
                  <a:gd name="connsiteY1" fmla="*/ 0 h 7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856" h="77568">
                    <a:moveTo>
                      <a:pt x="152856" y="77569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0" name="フリーフォーム 189">
                <a:extLst>
                  <a:ext uri="{FF2B5EF4-FFF2-40B4-BE49-F238E27FC236}">
                    <a16:creationId xmlns:a16="http://schemas.microsoft.com/office/drawing/2014/main" id="{FF76EFC0-8D92-890D-35C5-074EF037D446}"/>
                  </a:ext>
                </a:extLst>
              </p:cNvPr>
              <p:cNvSpPr/>
              <p:nvPr/>
            </p:nvSpPr>
            <p:spPr>
              <a:xfrm>
                <a:off x="2053455" y="2863521"/>
                <a:ext cx="38784" cy="132323"/>
              </a:xfrm>
              <a:custGeom>
                <a:avLst/>
                <a:gdLst>
                  <a:gd name="connsiteX0" fmla="*/ 38784 w 38784"/>
                  <a:gd name="connsiteY0" fmla="*/ 132323 h 132323"/>
                  <a:gd name="connsiteX1" fmla="*/ 0 w 38784"/>
                  <a:gd name="connsiteY1" fmla="*/ 0 h 1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784" h="132323">
                    <a:moveTo>
                      <a:pt x="38784" y="132323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1" name="フリーフォーム 190">
                <a:extLst>
                  <a:ext uri="{FF2B5EF4-FFF2-40B4-BE49-F238E27FC236}">
                    <a16:creationId xmlns:a16="http://schemas.microsoft.com/office/drawing/2014/main" id="{F6F2A9FE-F27D-FA97-C343-BD75627F5DCA}"/>
                  </a:ext>
                </a:extLst>
              </p:cNvPr>
              <p:cNvSpPr/>
              <p:nvPr/>
            </p:nvSpPr>
            <p:spPr>
              <a:xfrm>
                <a:off x="2053455" y="2836144"/>
                <a:ext cx="161982" cy="27377"/>
              </a:xfrm>
              <a:custGeom>
                <a:avLst/>
                <a:gdLst>
                  <a:gd name="connsiteX0" fmla="*/ 161982 w 161982"/>
                  <a:gd name="connsiteY0" fmla="*/ 0 h 27377"/>
                  <a:gd name="connsiteX1" fmla="*/ 0 w 161982"/>
                  <a:gd name="connsiteY1" fmla="*/ 27377 h 2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982" h="27377">
                    <a:moveTo>
                      <a:pt x="161982" y="0"/>
                    </a:moveTo>
                    <a:lnTo>
                      <a:pt x="0" y="27377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2" name="フリーフォーム 191">
                <a:extLst>
                  <a:ext uri="{FF2B5EF4-FFF2-40B4-BE49-F238E27FC236}">
                    <a16:creationId xmlns:a16="http://schemas.microsoft.com/office/drawing/2014/main" id="{63136554-8C0D-87D6-FF6A-183B019BC8B8}"/>
                  </a:ext>
                </a:extLst>
              </p:cNvPr>
              <p:cNvSpPr/>
              <p:nvPr/>
            </p:nvSpPr>
            <p:spPr>
              <a:xfrm>
                <a:off x="2092239" y="2836144"/>
                <a:ext cx="123197" cy="159700"/>
              </a:xfrm>
              <a:custGeom>
                <a:avLst/>
                <a:gdLst>
                  <a:gd name="connsiteX0" fmla="*/ 0 w 123197"/>
                  <a:gd name="connsiteY0" fmla="*/ 159701 h 159700"/>
                  <a:gd name="connsiteX1" fmla="*/ 123198 w 123197"/>
                  <a:gd name="connsiteY1" fmla="*/ 0 h 15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197" h="159700">
                    <a:moveTo>
                      <a:pt x="0" y="159701"/>
                    </a:moveTo>
                    <a:lnTo>
                      <a:pt x="123198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3" name="フリーフォーム 192">
                <a:extLst>
                  <a:ext uri="{FF2B5EF4-FFF2-40B4-BE49-F238E27FC236}">
                    <a16:creationId xmlns:a16="http://schemas.microsoft.com/office/drawing/2014/main" id="{703F1202-D47B-EFC1-AEEE-BD4188174B5B}"/>
                  </a:ext>
                </a:extLst>
              </p:cNvPr>
              <p:cNvSpPr/>
              <p:nvPr/>
            </p:nvSpPr>
            <p:spPr>
              <a:xfrm>
                <a:off x="2215437" y="2681006"/>
                <a:ext cx="127760" cy="155137"/>
              </a:xfrm>
              <a:custGeom>
                <a:avLst/>
                <a:gdLst>
                  <a:gd name="connsiteX0" fmla="*/ 127761 w 127760"/>
                  <a:gd name="connsiteY0" fmla="*/ 0 h 155137"/>
                  <a:gd name="connsiteX1" fmla="*/ 0 w 127760"/>
                  <a:gd name="connsiteY1" fmla="*/ 155138 h 155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760" h="155137">
                    <a:moveTo>
                      <a:pt x="127761" y="0"/>
                    </a:moveTo>
                    <a:lnTo>
                      <a:pt x="0" y="155138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4" name="フリーフォーム 193">
                <a:extLst>
                  <a:ext uri="{FF2B5EF4-FFF2-40B4-BE49-F238E27FC236}">
                    <a16:creationId xmlns:a16="http://schemas.microsoft.com/office/drawing/2014/main" id="{A49ED7F9-F03E-E895-BFC3-23A532E6FEFC}"/>
                  </a:ext>
                </a:extLst>
              </p:cNvPr>
              <p:cNvSpPr/>
              <p:nvPr/>
            </p:nvSpPr>
            <p:spPr>
              <a:xfrm>
                <a:off x="2343198" y="2466551"/>
                <a:ext cx="18251" cy="214455"/>
              </a:xfrm>
              <a:custGeom>
                <a:avLst/>
                <a:gdLst>
                  <a:gd name="connsiteX0" fmla="*/ 18252 w 18251"/>
                  <a:gd name="connsiteY0" fmla="*/ 0 h 214455"/>
                  <a:gd name="connsiteX1" fmla="*/ 0 w 18251"/>
                  <a:gd name="connsiteY1" fmla="*/ 214455 h 21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51" h="214455">
                    <a:moveTo>
                      <a:pt x="18252" y="0"/>
                    </a:moveTo>
                    <a:lnTo>
                      <a:pt x="0" y="214455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5" name="フリーフォーム 194">
                <a:extLst>
                  <a:ext uri="{FF2B5EF4-FFF2-40B4-BE49-F238E27FC236}">
                    <a16:creationId xmlns:a16="http://schemas.microsoft.com/office/drawing/2014/main" id="{5977D0C6-B111-B254-2061-63D2C2D7A69A}"/>
                  </a:ext>
                </a:extLst>
              </p:cNvPr>
              <p:cNvSpPr/>
              <p:nvPr/>
            </p:nvSpPr>
            <p:spPr>
              <a:xfrm>
                <a:off x="2343198" y="2617126"/>
                <a:ext cx="66161" cy="63880"/>
              </a:xfrm>
              <a:custGeom>
                <a:avLst/>
                <a:gdLst>
                  <a:gd name="connsiteX0" fmla="*/ 66162 w 66161"/>
                  <a:gd name="connsiteY0" fmla="*/ 0 h 63880"/>
                  <a:gd name="connsiteX1" fmla="*/ 0 w 66161"/>
                  <a:gd name="connsiteY1" fmla="*/ 63880 h 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61" h="63880">
                    <a:moveTo>
                      <a:pt x="66162" y="0"/>
                    </a:moveTo>
                    <a:lnTo>
                      <a:pt x="0" y="6388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6" name="フリーフォーム 195">
                <a:extLst>
                  <a:ext uri="{FF2B5EF4-FFF2-40B4-BE49-F238E27FC236}">
                    <a16:creationId xmlns:a16="http://schemas.microsoft.com/office/drawing/2014/main" id="{B878E104-22DD-C754-FEA1-227D604000D2}"/>
                  </a:ext>
                </a:extLst>
              </p:cNvPr>
              <p:cNvSpPr/>
              <p:nvPr/>
            </p:nvSpPr>
            <p:spPr>
              <a:xfrm>
                <a:off x="1991856" y="2995844"/>
                <a:ext cx="100383" cy="132323"/>
              </a:xfrm>
              <a:custGeom>
                <a:avLst/>
                <a:gdLst>
                  <a:gd name="connsiteX0" fmla="*/ 100383 w 100383"/>
                  <a:gd name="connsiteY0" fmla="*/ 0 h 132323"/>
                  <a:gd name="connsiteX1" fmla="*/ 0 w 100383"/>
                  <a:gd name="connsiteY1" fmla="*/ 132324 h 1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383" h="132323">
                    <a:moveTo>
                      <a:pt x="100383" y="0"/>
                    </a:moveTo>
                    <a:lnTo>
                      <a:pt x="0" y="132324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7" name="フリーフォーム 196">
                <a:extLst>
                  <a:ext uri="{FF2B5EF4-FFF2-40B4-BE49-F238E27FC236}">
                    <a16:creationId xmlns:a16="http://schemas.microsoft.com/office/drawing/2014/main" id="{3C393877-9410-D029-3B68-3685AC000D4C}"/>
                  </a:ext>
                </a:extLst>
              </p:cNvPr>
              <p:cNvSpPr/>
              <p:nvPr/>
            </p:nvSpPr>
            <p:spPr>
              <a:xfrm>
                <a:off x="1975886" y="3128168"/>
                <a:ext cx="15970" cy="45628"/>
              </a:xfrm>
              <a:custGeom>
                <a:avLst/>
                <a:gdLst>
                  <a:gd name="connsiteX0" fmla="*/ 0 w 15970"/>
                  <a:gd name="connsiteY0" fmla="*/ 45629 h 45628"/>
                  <a:gd name="connsiteX1" fmla="*/ 15970 w 15970"/>
                  <a:gd name="connsiteY1" fmla="*/ 0 h 4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0" h="45628">
                    <a:moveTo>
                      <a:pt x="0" y="45629"/>
                    </a:moveTo>
                    <a:lnTo>
                      <a:pt x="1597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8" name="フリーフォーム 197">
                <a:extLst>
                  <a:ext uri="{FF2B5EF4-FFF2-40B4-BE49-F238E27FC236}">
                    <a16:creationId xmlns:a16="http://schemas.microsoft.com/office/drawing/2014/main" id="{878A99D3-574F-7BCF-D91B-2777A44EA3E2}"/>
                  </a:ext>
                </a:extLst>
              </p:cNvPr>
              <p:cNvSpPr/>
              <p:nvPr/>
            </p:nvSpPr>
            <p:spPr>
              <a:xfrm>
                <a:off x="1809341" y="3128168"/>
                <a:ext cx="182515" cy="63880"/>
              </a:xfrm>
              <a:custGeom>
                <a:avLst/>
                <a:gdLst>
                  <a:gd name="connsiteX0" fmla="*/ 0 w 182515"/>
                  <a:gd name="connsiteY0" fmla="*/ 63880 h 63880"/>
                  <a:gd name="connsiteX1" fmla="*/ 182515 w 182515"/>
                  <a:gd name="connsiteY1" fmla="*/ 0 h 6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515" h="63880">
                    <a:moveTo>
                      <a:pt x="0" y="63880"/>
                    </a:moveTo>
                    <a:lnTo>
                      <a:pt x="182515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99" name="フリーフォーム 198">
                <a:extLst>
                  <a:ext uri="{FF2B5EF4-FFF2-40B4-BE49-F238E27FC236}">
                    <a16:creationId xmlns:a16="http://schemas.microsoft.com/office/drawing/2014/main" id="{F8DEE1C7-8BF2-219E-D77D-D085FC964557}"/>
                  </a:ext>
                </a:extLst>
              </p:cNvPr>
              <p:cNvSpPr/>
              <p:nvPr/>
            </p:nvSpPr>
            <p:spPr>
              <a:xfrm>
                <a:off x="1647359" y="2263503"/>
                <a:ext cx="161982" cy="196203"/>
              </a:xfrm>
              <a:custGeom>
                <a:avLst/>
                <a:gdLst>
                  <a:gd name="connsiteX0" fmla="*/ 161982 w 161982"/>
                  <a:gd name="connsiteY0" fmla="*/ 0 h 196203"/>
                  <a:gd name="connsiteX1" fmla="*/ 0 w 161982"/>
                  <a:gd name="connsiteY1" fmla="*/ 196204 h 196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982" h="196203">
                    <a:moveTo>
                      <a:pt x="161982" y="0"/>
                    </a:moveTo>
                    <a:lnTo>
                      <a:pt x="0" y="196204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0" name="フリーフォーム 199">
                <a:extLst>
                  <a:ext uri="{FF2B5EF4-FFF2-40B4-BE49-F238E27FC236}">
                    <a16:creationId xmlns:a16="http://schemas.microsoft.com/office/drawing/2014/main" id="{FF82A148-F706-A949-0FF1-C8810EFE8723}"/>
                  </a:ext>
                </a:extLst>
              </p:cNvPr>
              <p:cNvSpPr/>
              <p:nvPr/>
            </p:nvSpPr>
            <p:spPr>
              <a:xfrm>
                <a:off x="1387275" y="2140305"/>
                <a:ext cx="166545" cy="93538"/>
              </a:xfrm>
              <a:custGeom>
                <a:avLst/>
                <a:gdLst>
                  <a:gd name="connsiteX0" fmla="*/ 0 w 166545"/>
                  <a:gd name="connsiteY0" fmla="*/ 0 h 93538"/>
                  <a:gd name="connsiteX1" fmla="*/ 166545 w 166545"/>
                  <a:gd name="connsiteY1" fmla="*/ 93539 h 9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545" h="93538">
                    <a:moveTo>
                      <a:pt x="0" y="0"/>
                    </a:moveTo>
                    <a:lnTo>
                      <a:pt x="166545" y="93539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1" name="フリーフォーム 200">
                <a:extLst>
                  <a:ext uri="{FF2B5EF4-FFF2-40B4-BE49-F238E27FC236}">
                    <a16:creationId xmlns:a16="http://schemas.microsoft.com/office/drawing/2014/main" id="{BFF61864-B133-A048-5F67-011AAFB64E04}"/>
                  </a:ext>
                </a:extLst>
              </p:cNvPr>
              <p:cNvSpPr/>
              <p:nvPr/>
            </p:nvSpPr>
            <p:spPr>
              <a:xfrm>
                <a:off x="1220730" y="2014826"/>
                <a:ext cx="152856" cy="182515"/>
              </a:xfrm>
              <a:custGeom>
                <a:avLst/>
                <a:gdLst>
                  <a:gd name="connsiteX0" fmla="*/ 152856 w 152856"/>
                  <a:gd name="connsiteY0" fmla="*/ 0 h 182515"/>
                  <a:gd name="connsiteX1" fmla="*/ 0 w 152856"/>
                  <a:gd name="connsiteY1" fmla="*/ 182515 h 182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856" h="182515">
                    <a:moveTo>
                      <a:pt x="152856" y="0"/>
                    </a:moveTo>
                    <a:lnTo>
                      <a:pt x="0" y="182515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2" name="フリーフォーム 201">
                <a:extLst>
                  <a:ext uri="{FF2B5EF4-FFF2-40B4-BE49-F238E27FC236}">
                    <a16:creationId xmlns:a16="http://schemas.microsoft.com/office/drawing/2014/main" id="{8E327C10-83E0-7C7E-F31C-29089D986DD2}"/>
                  </a:ext>
                </a:extLst>
              </p:cNvPr>
              <p:cNvSpPr/>
              <p:nvPr/>
            </p:nvSpPr>
            <p:spPr>
              <a:xfrm>
                <a:off x="1083843" y="2375293"/>
                <a:ext cx="25095" cy="100383"/>
              </a:xfrm>
              <a:custGeom>
                <a:avLst/>
                <a:gdLst>
                  <a:gd name="connsiteX0" fmla="*/ 0 w 25095"/>
                  <a:gd name="connsiteY0" fmla="*/ 100383 h 100383"/>
                  <a:gd name="connsiteX1" fmla="*/ 25096 w 25095"/>
                  <a:gd name="connsiteY1" fmla="*/ 0 h 1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095" h="100383">
                    <a:moveTo>
                      <a:pt x="0" y="100383"/>
                    </a:moveTo>
                    <a:lnTo>
                      <a:pt x="25096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3" name="フリーフォーム 202">
                <a:extLst>
                  <a:ext uri="{FF2B5EF4-FFF2-40B4-BE49-F238E27FC236}">
                    <a16:creationId xmlns:a16="http://schemas.microsoft.com/office/drawing/2014/main" id="{47935ADC-2691-E7D8-5B5B-2246D07C9DB4}"/>
                  </a:ext>
                </a:extLst>
              </p:cNvPr>
              <p:cNvSpPr/>
              <p:nvPr/>
            </p:nvSpPr>
            <p:spPr>
              <a:xfrm>
                <a:off x="1083843" y="2475676"/>
                <a:ext cx="6844" cy="134604"/>
              </a:xfrm>
              <a:custGeom>
                <a:avLst/>
                <a:gdLst>
                  <a:gd name="connsiteX0" fmla="*/ 6844 w 6844"/>
                  <a:gd name="connsiteY0" fmla="*/ 134605 h 134604"/>
                  <a:gd name="connsiteX1" fmla="*/ 0 w 6844"/>
                  <a:gd name="connsiteY1" fmla="*/ 0 h 134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44" h="134604">
                    <a:moveTo>
                      <a:pt x="6844" y="134605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4" name="フリーフォーム 203">
                <a:extLst>
                  <a:ext uri="{FF2B5EF4-FFF2-40B4-BE49-F238E27FC236}">
                    <a16:creationId xmlns:a16="http://schemas.microsoft.com/office/drawing/2014/main" id="{018AF63D-47C7-4CF8-6678-226A997642D9}"/>
                  </a:ext>
                </a:extLst>
              </p:cNvPr>
              <p:cNvSpPr/>
              <p:nvPr/>
            </p:nvSpPr>
            <p:spPr>
              <a:xfrm>
                <a:off x="1170538" y="2822455"/>
                <a:ext cx="114071" cy="189359"/>
              </a:xfrm>
              <a:custGeom>
                <a:avLst/>
                <a:gdLst>
                  <a:gd name="connsiteX0" fmla="*/ 114072 w 114071"/>
                  <a:gd name="connsiteY0" fmla="*/ 189359 h 189359"/>
                  <a:gd name="connsiteX1" fmla="*/ 0 w 114071"/>
                  <a:gd name="connsiteY1" fmla="*/ 0 h 18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071" h="189359">
                    <a:moveTo>
                      <a:pt x="114072" y="189359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5" name="フリーフォーム 204">
                <a:extLst>
                  <a:ext uri="{FF2B5EF4-FFF2-40B4-BE49-F238E27FC236}">
                    <a16:creationId xmlns:a16="http://schemas.microsoft.com/office/drawing/2014/main" id="{DCA9688A-83C1-E9BD-CCC9-7C30A84ADAD9}"/>
                  </a:ext>
                </a:extLst>
              </p:cNvPr>
              <p:cNvSpPr/>
              <p:nvPr/>
            </p:nvSpPr>
            <p:spPr>
              <a:xfrm>
                <a:off x="1284610" y="2934246"/>
                <a:ext cx="34221" cy="77568"/>
              </a:xfrm>
              <a:custGeom>
                <a:avLst/>
                <a:gdLst>
                  <a:gd name="connsiteX0" fmla="*/ 34222 w 34221"/>
                  <a:gd name="connsiteY0" fmla="*/ 0 h 77568"/>
                  <a:gd name="connsiteX1" fmla="*/ 0 w 34221"/>
                  <a:gd name="connsiteY1" fmla="*/ 77569 h 7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21" h="77568">
                    <a:moveTo>
                      <a:pt x="34222" y="0"/>
                    </a:moveTo>
                    <a:lnTo>
                      <a:pt x="0" y="77569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6" name="フリーフォーム 205">
                <a:extLst>
                  <a:ext uri="{FF2B5EF4-FFF2-40B4-BE49-F238E27FC236}">
                    <a16:creationId xmlns:a16="http://schemas.microsoft.com/office/drawing/2014/main" id="{BDA4D4DB-EDCC-3F3D-ABB7-6AA7475824A2}"/>
                  </a:ext>
                </a:extLst>
              </p:cNvPr>
              <p:cNvSpPr/>
              <p:nvPr/>
            </p:nvSpPr>
            <p:spPr>
              <a:xfrm>
                <a:off x="1499065" y="2900024"/>
                <a:ext cx="246395" cy="29658"/>
              </a:xfrm>
              <a:custGeom>
                <a:avLst/>
                <a:gdLst>
                  <a:gd name="connsiteX0" fmla="*/ 246395 w 246395"/>
                  <a:gd name="connsiteY0" fmla="*/ 29659 h 29658"/>
                  <a:gd name="connsiteX1" fmla="*/ 0 w 246395"/>
                  <a:gd name="connsiteY1" fmla="*/ 0 h 2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395" h="29658">
                    <a:moveTo>
                      <a:pt x="246395" y="29659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7" name="フリーフォーム 206">
                <a:extLst>
                  <a:ext uri="{FF2B5EF4-FFF2-40B4-BE49-F238E27FC236}">
                    <a16:creationId xmlns:a16="http://schemas.microsoft.com/office/drawing/2014/main" id="{9614849D-9A93-825E-CF5D-05A5516F8959}"/>
                  </a:ext>
                </a:extLst>
              </p:cNvPr>
              <p:cNvSpPr/>
              <p:nvPr/>
            </p:nvSpPr>
            <p:spPr>
              <a:xfrm>
                <a:off x="1959916" y="3014096"/>
                <a:ext cx="79850" cy="93538"/>
              </a:xfrm>
              <a:custGeom>
                <a:avLst/>
                <a:gdLst>
                  <a:gd name="connsiteX0" fmla="*/ 79850 w 79850"/>
                  <a:gd name="connsiteY0" fmla="*/ 93539 h 93538"/>
                  <a:gd name="connsiteX1" fmla="*/ 0 w 79850"/>
                  <a:gd name="connsiteY1" fmla="*/ 0 h 9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850" h="93538">
                    <a:moveTo>
                      <a:pt x="79850" y="93539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8" name="フリーフォーム 207">
                <a:extLst>
                  <a:ext uri="{FF2B5EF4-FFF2-40B4-BE49-F238E27FC236}">
                    <a16:creationId xmlns:a16="http://schemas.microsoft.com/office/drawing/2014/main" id="{53839967-D176-137B-7883-68F9B1D4A833}"/>
                  </a:ext>
                </a:extLst>
              </p:cNvPr>
              <p:cNvSpPr/>
              <p:nvPr/>
            </p:nvSpPr>
            <p:spPr>
              <a:xfrm>
                <a:off x="1975886" y="3107635"/>
                <a:ext cx="63880" cy="66161"/>
              </a:xfrm>
              <a:custGeom>
                <a:avLst/>
                <a:gdLst>
                  <a:gd name="connsiteX0" fmla="*/ 0 w 63880"/>
                  <a:gd name="connsiteY0" fmla="*/ 66162 h 66161"/>
                  <a:gd name="connsiteX1" fmla="*/ 63880 w 63880"/>
                  <a:gd name="connsiteY1" fmla="*/ 0 h 6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880" h="66161">
                    <a:moveTo>
                      <a:pt x="0" y="66162"/>
                    </a:moveTo>
                    <a:lnTo>
                      <a:pt x="6388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09" name="フリーフォーム 208">
                <a:extLst>
                  <a:ext uri="{FF2B5EF4-FFF2-40B4-BE49-F238E27FC236}">
                    <a16:creationId xmlns:a16="http://schemas.microsoft.com/office/drawing/2014/main" id="{78B9F653-21F8-2960-358C-4064748DBFF8}"/>
                  </a:ext>
                </a:extLst>
              </p:cNvPr>
              <p:cNvSpPr/>
              <p:nvPr/>
            </p:nvSpPr>
            <p:spPr>
              <a:xfrm>
                <a:off x="1809341" y="3173797"/>
                <a:ext cx="166545" cy="18251"/>
              </a:xfrm>
              <a:custGeom>
                <a:avLst/>
                <a:gdLst>
                  <a:gd name="connsiteX0" fmla="*/ 0 w 166545"/>
                  <a:gd name="connsiteY0" fmla="*/ 18252 h 18251"/>
                  <a:gd name="connsiteX1" fmla="*/ 166545 w 166545"/>
                  <a:gd name="connsiteY1" fmla="*/ 0 h 18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545" h="18251">
                    <a:moveTo>
                      <a:pt x="0" y="18252"/>
                    </a:moveTo>
                    <a:lnTo>
                      <a:pt x="166545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0" name="フリーフォーム 209">
                <a:extLst>
                  <a:ext uri="{FF2B5EF4-FFF2-40B4-BE49-F238E27FC236}">
                    <a16:creationId xmlns:a16="http://schemas.microsoft.com/office/drawing/2014/main" id="{9389B7C5-511F-53DE-227D-C7E2E676CCA6}"/>
                  </a:ext>
                </a:extLst>
              </p:cNvPr>
              <p:cNvSpPr/>
              <p:nvPr/>
            </p:nvSpPr>
            <p:spPr>
              <a:xfrm>
                <a:off x="1576634" y="3164671"/>
                <a:ext cx="232706" cy="27377"/>
              </a:xfrm>
              <a:custGeom>
                <a:avLst/>
                <a:gdLst>
                  <a:gd name="connsiteX0" fmla="*/ 0 w 232706"/>
                  <a:gd name="connsiteY0" fmla="*/ 0 h 27377"/>
                  <a:gd name="connsiteX1" fmla="*/ 232707 w 232706"/>
                  <a:gd name="connsiteY1" fmla="*/ 27377 h 2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2706" h="27377">
                    <a:moveTo>
                      <a:pt x="0" y="0"/>
                    </a:moveTo>
                    <a:lnTo>
                      <a:pt x="232707" y="27377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1" name="フリーフォーム 210">
                <a:extLst>
                  <a:ext uri="{FF2B5EF4-FFF2-40B4-BE49-F238E27FC236}">
                    <a16:creationId xmlns:a16="http://schemas.microsoft.com/office/drawing/2014/main" id="{1ECF0EDE-B76F-F88E-5037-C79FF8AB92A9}"/>
                  </a:ext>
                </a:extLst>
              </p:cNvPr>
              <p:cNvSpPr/>
              <p:nvPr/>
            </p:nvSpPr>
            <p:spPr>
              <a:xfrm>
                <a:off x="1391838" y="3098509"/>
                <a:ext cx="184796" cy="66161"/>
              </a:xfrm>
              <a:custGeom>
                <a:avLst/>
                <a:gdLst>
                  <a:gd name="connsiteX0" fmla="*/ 0 w 184796"/>
                  <a:gd name="connsiteY0" fmla="*/ 0 h 66161"/>
                  <a:gd name="connsiteX1" fmla="*/ 184797 w 184796"/>
                  <a:gd name="connsiteY1" fmla="*/ 66162 h 6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796" h="66161">
                    <a:moveTo>
                      <a:pt x="0" y="0"/>
                    </a:moveTo>
                    <a:lnTo>
                      <a:pt x="184797" y="66162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2" name="フリーフォーム 211">
                <a:extLst>
                  <a:ext uri="{FF2B5EF4-FFF2-40B4-BE49-F238E27FC236}">
                    <a16:creationId xmlns:a16="http://schemas.microsoft.com/office/drawing/2014/main" id="{445A57F7-CAA6-894F-2E5D-B572002A45DB}"/>
                  </a:ext>
                </a:extLst>
              </p:cNvPr>
              <p:cNvSpPr/>
              <p:nvPr/>
            </p:nvSpPr>
            <p:spPr>
              <a:xfrm>
                <a:off x="1284610" y="3011815"/>
                <a:ext cx="107227" cy="86694"/>
              </a:xfrm>
              <a:custGeom>
                <a:avLst/>
                <a:gdLst>
                  <a:gd name="connsiteX0" fmla="*/ 0 w 107227"/>
                  <a:gd name="connsiteY0" fmla="*/ 0 h 86694"/>
                  <a:gd name="connsiteX1" fmla="*/ 107228 w 107227"/>
                  <a:gd name="connsiteY1" fmla="*/ 86695 h 8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227" h="86694">
                    <a:moveTo>
                      <a:pt x="0" y="0"/>
                    </a:moveTo>
                    <a:lnTo>
                      <a:pt x="107228" y="86695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3" name="フリーフォーム 212">
                <a:extLst>
                  <a:ext uri="{FF2B5EF4-FFF2-40B4-BE49-F238E27FC236}">
                    <a16:creationId xmlns:a16="http://schemas.microsoft.com/office/drawing/2014/main" id="{9D271C3E-18E7-376C-0C9E-971D04037946}"/>
                  </a:ext>
                </a:extLst>
              </p:cNvPr>
              <p:cNvSpPr/>
              <p:nvPr/>
            </p:nvSpPr>
            <p:spPr>
              <a:xfrm>
                <a:off x="2099084" y="1969197"/>
                <a:ext cx="25095" cy="18251"/>
              </a:xfrm>
              <a:custGeom>
                <a:avLst/>
                <a:gdLst>
                  <a:gd name="connsiteX0" fmla="*/ 25096 w 25095"/>
                  <a:gd name="connsiteY0" fmla="*/ 18252 h 18251"/>
                  <a:gd name="connsiteX1" fmla="*/ 0 w 25095"/>
                  <a:gd name="connsiteY1" fmla="*/ 0 h 18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095" h="18251">
                    <a:moveTo>
                      <a:pt x="25096" y="18252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4" name="フリーフォーム 213">
                <a:extLst>
                  <a:ext uri="{FF2B5EF4-FFF2-40B4-BE49-F238E27FC236}">
                    <a16:creationId xmlns:a16="http://schemas.microsoft.com/office/drawing/2014/main" id="{2B131DE4-60D0-0DD9-4294-443758B3E73B}"/>
                  </a:ext>
                </a:extLst>
              </p:cNvPr>
              <p:cNvSpPr/>
              <p:nvPr/>
            </p:nvSpPr>
            <p:spPr>
              <a:xfrm>
                <a:off x="2124180" y="1987448"/>
                <a:ext cx="61598" cy="114071"/>
              </a:xfrm>
              <a:custGeom>
                <a:avLst/>
                <a:gdLst>
                  <a:gd name="connsiteX0" fmla="*/ 61599 w 61598"/>
                  <a:gd name="connsiteY0" fmla="*/ 114072 h 114071"/>
                  <a:gd name="connsiteX1" fmla="*/ 0 w 61598"/>
                  <a:gd name="connsiteY1" fmla="*/ 0 h 11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598" h="114071">
                    <a:moveTo>
                      <a:pt x="61599" y="114072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5" name="フリーフォーム 214">
                <a:extLst>
                  <a:ext uri="{FF2B5EF4-FFF2-40B4-BE49-F238E27FC236}">
                    <a16:creationId xmlns:a16="http://schemas.microsoft.com/office/drawing/2014/main" id="{6863D1A4-AF72-1414-4727-0DC88931B201}"/>
                  </a:ext>
                </a:extLst>
              </p:cNvPr>
              <p:cNvSpPr/>
              <p:nvPr/>
            </p:nvSpPr>
            <p:spPr>
              <a:xfrm>
                <a:off x="2185778" y="2101520"/>
                <a:ext cx="86694" cy="180233"/>
              </a:xfrm>
              <a:custGeom>
                <a:avLst/>
                <a:gdLst>
                  <a:gd name="connsiteX0" fmla="*/ 86695 w 86694"/>
                  <a:gd name="connsiteY0" fmla="*/ 180234 h 180233"/>
                  <a:gd name="connsiteX1" fmla="*/ 0 w 86694"/>
                  <a:gd name="connsiteY1" fmla="*/ 0 h 18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694" h="180233">
                    <a:moveTo>
                      <a:pt x="86695" y="180234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6" name="フリーフォーム 215">
                <a:extLst>
                  <a:ext uri="{FF2B5EF4-FFF2-40B4-BE49-F238E27FC236}">
                    <a16:creationId xmlns:a16="http://schemas.microsoft.com/office/drawing/2014/main" id="{65E1EFAC-9B78-007D-8D0A-C6C5CC4C2B93}"/>
                  </a:ext>
                </a:extLst>
              </p:cNvPr>
              <p:cNvSpPr/>
              <p:nvPr/>
            </p:nvSpPr>
            <p:spPr>
              <a:xfrm>
                <a:off x="2272473" y="2281754"/>
                <a:ext cx="88976" cy="184796"/>
              </a:xfrm>
              <a:custGeom>
                <a:avLst/>
                <a:gdLst>
                  <a:gd name="connsiteX0" fmla="*/ 88976 w 88976"/>
                  <a:gd name="connsiteY0" fmla="*/ 184797 h 184796"/>
                  <a:gd name="connsiteX1" fmla="*/ 0 w 88976"/>
                  <a:gd name="connsiteY1" fmla="*/ 0 h 184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976" h="184796">
                    <a:moveTo>
                      <a:pt x="88976" y="184797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7" name="フリーフォーム 216">
                <a:extLst>
                  <a:ext uri="{FF2B5EF4-FFF2-40B4-BE49-F238E27FC236}">
                    <a16:creationId xmlns:a16="http://schemas.microsoft.com/office/drawing/2014/main" id="{DD6EB523-F1E0-1D2E-D598-1D3D88EAAAA5}"/>
                  </a:ext>
                </a:extLst>
              </p:cNvPr>
              <p:cNvSpPr/>
              <p:nvPr/>
            </p:nvSpPr>
            <p:spPr>
              <a:xfrm>
                <a:off x="2361449" y="2466551"/>
                <a:ext cx="57035" cy="136886"/>
              </a:xfrm>
              <a:custGeom>
                <a:avLst/>
                <a:gdLst>
                  <a:gd name="connsiteX0" fmla="*/ 57036 w 57035"/>
                  <a:gd name="connsiteY0" fmla="*/ 136886 h 136886"/>
                  <a:gd name="connsiteX1" fmla="*/ 0 w 57035"/>
                  <a:gd name="connsiteY1" fmla="*/ 0 h 13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035" h="136886">
                    <a:moveTo>
                      <a:pt x="57036" y="136886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8" name="フリーフォーム 217">
                <a:extLst>
                  <a:ext uri="{FF2B5EF4-FFF2-40B4-BE49-F238E27FC236}">
                    <a16:creationId xmlns:a16="http://schemas.microsoft.com/office/drawing/2014/main" id="{4368E174-D793-2F07-5696-0380ECC9FDEA}"/>
                  </a:ext>
                </a:extLst>
              </p:cNvPr>
              <p:cNvSpPr/>
              <p:nvPr/>
            </p:nvSpPr>
            <p:spPr>
              <a:xfrm>
                <a:off x="2409359" y="2603437"/>
                <a:ext cx="9125" cy="13688"/>
              </a:xfrm>
              <a:custGeom>
                <a:avLst/>
                <a:gdLst>
                  <a:gd name="connsiteX0" fmla="*/ 0 w 9125"/>
                  <a:gd name="connsiteY0" fmla="*/ 13689 h 13688"/>
                  <a:gd name="connsiteX1" fmla="*/ 9126 w 9125"/>
                  <a:gd name="connsiteY1" fmla="*/ 0 h 13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5" h="13688">
                    <a:moveTo>
                      <a:pt x="0" y="13689"/>
                    </a:moveTo>
                    <a:lnTo>
                      <a:pt x="9126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19" name="フリーフォーム 218">
                <a:extLst>
                  <a:ext uri="{FF2B5EF4-FFF2-40B4-BE49-F238E27FC236}">
                    <a16:creationId xmlns:a16="http://schemas.microsoft.com/office/drawing/2014/main" id="{942A999D-D467-62FE-E9EE-81AAEF34575B}"/>
                  </a:ext>
                </a:extLst>
              </p:cNvPr>
              <p:cNvSpPr/>
              <p:nvPr/>
            </p:nvSpPr>
            <p:spPr>
              <a:xfrm>
                <a:off x="2343198" y="2496209"/>
                <a:ext cx="66161" cy="120916"/>
              </a:xfrm>
              <a:custGeom>
                <a:avLst/>
                <a:gdLst>
                  <a:gd name="connsiteX0" fmla="*/ 0 w 66161"/>
                  <a:gd name="connsiteY0" fmla="*/ 0 h 120916"/>
                  <a:gd name="connsiteX1" fmla="*/ 66162 w 66161"/>
                  <a:gd name="connsiteY1" fmla="*/ 120916 h 12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61" h="120916">
                    <a:moveTo>
                      <a:pt x="0" y="0"/>
                    </a:moveTo>
                    <a:lnTo>
                      <a:pt x="66162" y="120916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0" name="フリーフォーム 219">
                <a:extLst>
                  <a:ext uri="{FF2B5EF4-FFF2-40B4-BE49-F238E27FC236}">
                    <a16:creationId xmlns:a16="http://schemas.microsoft.com/office/drawing/2014/main" id="{BBB810DC-A0AF-15D6-A934-3F275840F5B0}"/>
                  </a:ext>
                </a:extLst>
              </p:cNvPr>
              <p:cNvSpPr/>
              <p:nvPr/>
            </p:nvSpPr>
            <p:spPr>
              <a:xfrm>
                <a:off x="2142431" y="2090113"/>
                <a:ext cx="95820" cy="207610"/>
              </a:xfrm>
              <a:custGeom>
                <a:avLst/>
                <a:gdLst>
                  <a:gd name="connsiteX0" fmla="*/ 0 w 95820"/>
                  <a:gd name="connsiteY0" fmla="*/ 0 h 207610"/>
                  <a:gd name="connsiteX1" fmla="*/ 95820 w 95820"/>
                  <a:gd name="connsiteY1" fmla="*/ 207611 h 207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820" h="207610">
                    <a:moveTo>
                      <a:pt x="0" y="0"/>
                    </a:moveTo>
                    <a:lnTo>
                      <a:pt x="95820" y="207611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1" name="フリーフォーム 220">
                <a:extLst>
                  <a:ext uri="{FF2B5EF4-FFF2-40B4-BE49-F238E27FC236}">
                    <a16:creationId xmlns:a16="http://schemas.microsoft.com/office/drawing/2014/main" id="{F39FD418-9F3B-C9E6-C48A-C7024D2F7F29}"/>
                  </a:ext>
                </a:extLst>
              </p:cNvPr>
              <p:cNvSpPr/>
              <p:nvPr/>
            </p:nvSpPr>
            <p:spPr>
              <a:xfrm>
                <a:off x="1809341" y="2201904"/>
                <a:ext cx="228143" cy="61598"/>
              </a:xfrm>
              <a:custGeom>
                <a:avLst/>
                <a:gdLst>
                  <a:gd name="connsiteX0" fmla="*/ 0 w 228143"/>
                  <a:gd name="connsiteY0" fmla="*/ 61599 h 61598"/>
                  <a:gd name="connsiteX1" fmla="*/ 228144 w 228143"/>
                  <a:gd name="connsiteY1" fmla="*/ 0 h 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143" h="61598">
                    <a:moveTo>
                      <a:pt x="0" y="61599"/>
                    </a:moveTo>
                    <a:lnTo>
                      <a:pt x="228144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2" name="フリーフォーム 221">
                <a:extLst>
                  <a:ext uri="{FF2B5EF4-FFF2-40B4-BE49-F238E27FC236}">
                    <a16:creationId xmlns:a16="http://schemas.microsoft.com/office/drawing/2014/main" id="{5D0436E9-3AB3-B6E3-FA4D-8141749975E7}"/>
                  </a:ext>
                </a:extLst>
              </p:cNvPr>
              <p:cNvSpPr/>
              <p:nvPr/>
            </p:nvSpPr>
            <p:spPr>
              <a:xfrm>
                <a:off x="2322665" y="2617126"/>
                <a:ext cx="86694" cy="132323"/>
              </a:xfrm>
              <a:custGeom>
                <a:avLst/>
                <a:gdLst>
                  <a:gd name="connsiteX0" fmla="*/ 86695 w 86694"/>
                  <a:gd name="connsiteY0" fmla="*/ 0 h 132323"/>
                  <a:gd name="connsiteX1" fmla="*/ 0 w 86694"/>
                  <a:gd name="connsiteY1" fmla="*/ 132323 h 1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694" h="132323">
                    <a:moveTo>
                      <a:pt x="86695" y="0"/>
                    </a:moveTo>
                    <a:lnTo>
                      <a:pt x="0" y="132323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3" name="フリーフォーム 222">
                <a:extLst>
                  <a:ext uri="{FF2B5EF4-FFF2-40B4-BE49-F238E27FC236}">
                    <a16:creationId xmlns:a16="http://schemas.microsoft.com/office/drawing/2014/main" id="{C5D21837-1105-A9C6-D478-581FCB49AD19}"/>
                  </a:ext>
                </a:extLst>
              </p:cNvPr>
              <p:cNvSpPr/>
              <p:nvPr/>
            </p:nvSpPr>
            <p:spPr>
              <a:xfrm>
                <a:off x="2039766" y="2943371"/>
                <a:ext cx="134604" cy="164263"/>
              </a:xfrm>
              <a:custGeom>
                <a:avLst/>
                <a:gdLst>
                  <a:gd name="connsiteX0" fmla="*/ 0 w 134604"/>
                  <a:gd name="connsiteY0" fmla="*/ 164264 h 164263"/>
                  <a:gd name="connsiteX1" fmla="*/ 134605 w 134604"/>
                  <a:gd name="connsiteY1" fmla="*/ 0 h 164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604" h="164263">
                    <a:moveTo>
                      <a:pt x="0" y="164264"/>
                    </a:moveTo>
                    <a:lnTo>
                      <a:pt x="134605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120" name="グループ化 119">
              <a:extLst>
                <a:ext uri="{FF2B5EF4-FFF2-40B4-BE49-F238E27FC236}">
                  <a16:creationId xmlns:a16="http://schemas.microsoft.com/office/drawing/2014/main" id="{7209FCE4-7ADB-385B-CF71-7CA30DA53A46}"/>
                </a:ext>
              </a:extLst>
            </p:cNvPr>
            <p:cNvGrpSpPr/>
            <p:nvPr/>
          </p:nvGrpSpPr>
          <p:grpSpPr>
            <a:xfrm>
              <a:off x="2798883" y="1863303"/>
              <a:ext cx="1122011" cy="1178592"/>
              <a:chOff x="2798883" y="1863303"/>
              <a:chExt cx="1122011" cy="1178592"/>
            </a:xfrm>
          </p:grpSpPr>
          <p:grpSp>
            <p:nvGrpSpPr>
              <p:cNvPr id="146" name="グラフィックス 77">
                <a:extLst>
                  <a:ext uri="{FF2B5EF4-FFF2-40B4-BE49-F238E27FC236}">
                    <a16:creationId xmlns:a16="http://schemas.microsoft.com/office/drawing/2014/main" id="{5BD01B8B-3239-DED0-FDFF-8B64D679C97C}"/>
                  </a:ext>
                </a:extLst>
              </p:cNvPr>
              <p:cNvGrpSpPr/>
              <p:nvPr/>
            </p:nvGrpSpPr>
            <p:grpSpPr>
              <a:xfrm>
                <a:off x="2798883" y="2033409"/>
                <a:ext cx="1056719" cy="1008486"/>
                <a:chOff x="2699786" y="2030791"/>
                <a:chExt cx="1056719" cy="1008486"/>
              </a:xfrm>
              <a:noFill/>
            </p:grpSpPr>
            <p:sp>
              <p:nvSpPr>
                <p:cNvPr id="155" name="フリーフォーム 154">
                  <a:extLst>
                    <a:ext uri="{FF2B5EF4-FFF2-40B4-BE49-F238E27FC236}">
                      <a16:creationId xmlns:a16="http://schemas.microsoft.com/office/drawing/2014/main" id="{11302F5B-7288-94DD-FAB0-88DD6D441887}"/>
                    </a:ext>
                  </a:extLst>
                </p:cNvPr>
                <p:cNvSpPr/>
                <p:nvPr/>
              </p:nvSpPr>
              <p:spPr>
                <a:xfrm>
                  <a:off x="3117319" y="2508129"/>
                  <a:ext cx="140895" cy="163163"/>
                </a:xfrm>
                <a:custGeom>
                  <a:avLst/>
                  <a:gdLst>
                    <a:gd name="connsiteX0" fmla="*/ 0 w 140895"/>
                    <a:gd name="connsiteY0" fmla="*/ 81582 h 163163"/>
                    <a:gd name="connsiteX1" fmla="*/ 140896 w 140895"/>
                    <a:gd name="connsiteY1" fmla="*/ 163163 h 163163"/>
                    <a:gd name="connsiteX2" fmla="*/ 140896 w 140895"/>
                    <a:gd name="connsiteY2" fmla="*/ 0 h 163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895" h="163163">
                      <a:moveTo>
                        <a:pt x="0" y="81582"/>
                      </a:moveTo>
                      <a:lnTo>
                        <a:pt x="140896" y="163163"/>
                      </a:lnTo>
                      <a:lnTo>
                        <a:pt x="140896" y="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56" name="フリーフォーム 155">
                  <a:extLst>
                    <a:ext uri="{FF2B5EF4-FFF2-40B4-BE49-F238E27FC236}">
                      <a16:creationId xmlns:a16="http://schemas.microsoft.com/office/drawing/2014/main" id="{E96985C2-74B9-6335-7C9F-43BDD2F985DC}"/>
                    </a:ext>
                  </a:extLst>
                </p:cNvPr>
                <p:cNvSpPr/>
                <p:nvPr/>
              </p:nvSpPr>
              <p:spPr>
                <a:xfrm>
                  <a:off x="3258215" y="2325873"/>
                  <a:ext cx="498290" cy="529411"/>
                </a:xfrm>
                <a:custGeom>
                  <a:avLst/>
                  <a:gdLst>
                    <a:gd name="connsiteX0" fmla="*/ 403787 w 498290"/>
                    <a:gd name="connsiteY0" fmla="*/ 50338 h 529411"/>
                    <a:gd name="connsiteX1" fmla="*/ 249145 w 498290"/>
                    <a:gd name="connsiteY1" fmla="*/ 0 h 529411"/>
                    <a:gd name="connsiteX2" fmla="*/ 94503 w 498290"/>
                    <a:gd name="connsiteY2" fmla="*/ 50338 h 529411"/>
                    <a:gd name="connsiteX3" fmla="*/ 0 w 498290"/>
                    <a:gd name="connsiteY3" fmla="*/ 182257 h 529411"/>
                    <a:gd name="connsiteX4" fmla="*/ 0 w 498290"/>
                    <a:gd name="connsiteY4" fmla="*/ 345420 h 529411"/>
                    <a:gd name="connsiteX5" fmla="*/ 94503 w 498290"/>
                    <a:gd name="connsiteY5" fmla="*/ 479074 h 529411"/>
                    <a:gd name="connsiteX6" fmla="*/ 249145 w 498290"/>
                    <a:gd name="connsiteY6" fmla="*/ 529412 h 529411"/>
                    <a:gd name="connsiteX7" fmla="*/ 403787 w 498290"/>
                    <a:gd name="connsiteY7" fmla="*/ 479074 h 529411"/>
                    <a:gd name="connsiteX8" fmla="*/ 498290 w 498290"/>
                    <a:gd name="connsiteY8" fmla="*/ 345420 h 529411"/>
                    <a:gd name="connsiteX9" fmla="*/ 498290 w 498290"/>
                    <a:gd name="connsiteY9" fmla="*/ 182257 h 52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98290" h="529411">
                      <a:moveTo>
                        <a:pt x="403787" y="50338"/>
                      </a:moveTo>
                      <a:lnTo>
                        <a:pt x="249145" y="0"/>
                      </a:lnTo>
                      <a:lnTo>
                        <a:pt x="94503" y="50338"/>
                      </a:lnTo>
                      <a:lnTo>
                        <a:pt x="0" y="182257"/>
                      </a:lnTo>
                      <a:lnTo>
                        <a:pt x="0" y="345420"/>
                      </a:lnTo>
                      <a:lnTo>
                        <a:pt x="94503" y="479074"/>
                      </a:lnTo>
                      <a:lnTo>
                        <a:pt x="249145" y="529412"/>
                      </a:lnTo>
                      <a:lnTo>
                        <a:pt x="403787" y="479074"/>
                      </a:lnTo>
                      <a:lnTo>
                        <a:pt x="498290" y="345420"/>
                      </a:lnTo>
                      <a:lnTo>
                        <a:pt x="498290" y="182257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57" name="フリーフォーム 156">
                  <a:extLst>
                    <a:ext uri="{FF2B5EF4-FFF2-40B4-BE49-F238E27FC236}">
                      <a16:creationId xmlns:a16="http://schemas.microsoft.com/office/drawing/2014/main" id="{F04F6FCB-FF02-E95A-0C9F-F90F8D776169}"/>
                    </a:ext>
                  </a:extLst>
                </p:cNvPr>
                <p:cNvSpPr/>
                <p:nvPr/>
              </p:nvSpPr>
              <p:spPr>
                <a:xfrm>
                  <a:off x="2854428" y="2030791"/>
                  <a:ext cx="498290" cy="529411"/>
                </a:xfrm>
                <a:custGeom>
                  <a:avLst/>
                  <a:gdLst>
                    <a:gd name="connsiteX0" fmla="*/ 403787 w 498290"/>
                    <a:gd name="connsiteY0" fmla="*/ 50338 h 529411"/>
                    <a:gd name="connsiteX1" fmla="*/ 249145 w 498290"/>
                    <a:gd name="connsiteY1" fmla="*/ 0 h 529411"/>
                    <a:gd name="connsiteX2" fmla="*/ 94503 w 498290"/>
                    <a:gd name="connsiteY2" fmla="*/ 50338 h 529411"/>
                    <a:gd name="connsiteX3" fmla="*/ 0 w 498290"/>
                    <a:gd name="connsiteY3" fmla="*/ 182257 h 529411"/>
                    <a:gd name="connsiteX4" fmla="*/ 0 w 498290"/>
                    <a:gd name="connsiteY4" fmla="*/ 345420 h 529411"/>
                    <a:gd name="connsiteX5" fmla="*/ 94503 w 498290"/>
                    <a:gd name="connsiteY5" fmla="*/ 477339 h 529411"/>
                    <a:gd name="connsiteX6" fmla="*/ 249145 w 498290"/>
                    <a:gd name="connsiteY6" fmla="*/ 529412 h 529411"/>
                    <a:gd name="connsiteX7" fmla="*/ 403787 w 498290"/>
                    <a:gd name="connsiteY7" fmla="*/ 477339 h 529411"/>
                    <a:gd name="connsiteX8" fmla="*/ 498290 w 498290"/>
                    <a:gd name="connsiteY8" fmla="*/ 345420 h 529411"/>
                    <a:gd name="connsiteX9" fmla="*/ 498290 w 498290"/>
                    <a:gd name="connsiteY9" fmla="*/ 182257 h 52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98290" h="529411">
                      <a:moveTo>
                        <a:pt x="403787" y="50338"/>
                      </a:moveTo>
                      <a:lnTo>
                        <a:pt x="249145" y="0"/>
                      </a:lnTo>
                      <a:lnTo>
                        <a:pt x="94503" y="50338"/>
                      </a:lnTo>
                      <a:lnTo>
                        <a:pt x="0" y="182257"/>
                      </a:lnTo>
                      <a:lnTo>
                        <a:pt x="0" y="345420"/>
                      </a:lnTo>
                      <a:lnTo>
                        <a:pt x="94503" y="477339"/>
                      </a:lnTo>
                      <a:lnTo>
                        <a:pt x="249145" y="529412"/>
                      </a:lnTo>
                      <a:lnTo>
                        <a:pt x="403787" y="477339"/>
                      </a:lnTo>
                      <a:lnTo>
                        <a:pt x="498290" y="345420"/>
                      </a:lnTo>
                      <a:lnTo>
                        <a:pt x="498290" y="182257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58" name="フリーフォーム 157">
                  <a:extLst>
                    <a:ext uri="{FF2B5EF4-FFF2-40B4-BE49-F238E27FC236}">
                      <a16:creationId xmlns:a16="http://schemas.microsoft.com/office/drawing/2014/main" id="{0B72CA7D-7D44-10A1-3DDB-091A2AED5B27}"/>
                    </a:ext>
                  </a:extLst>
                </p:cNvPr>
                <p:cNvSpPr/>
                <p:nvPr/>
              </p:nvSpPr>
              <p:spPr>
                <a:xfrm>
                  <a:off x="2699786" y="2509865"/>
                  <a:ext cx="498290" cy="529411"/>
                </a:xfrm>
                <a:custGeom>
                  <a:avLst/>
                  <a:gdLst>
                    <a:gd name="connsiteX0" fmla="*/ 403787 w 498290"/>
                    <a:gd name="connsiteY0" fmla="*/ 50337 h 529411"/>
                    <a:gd name="connsiteX1" fmla="*/ 250863 w 498290"/>
                    <a:gd name="connsiteY1" fmla="*/ 0 h 529411"/>
                    <a:gd name="connsiteX2" fmla="*/ 96222 w 498290"/>
                    <a:gd name="connsiteY2" fmla="*/ 50337 h 529411"/>
                    <a:gd name="connsiteX3" fmla="*/ 0 w 498290"/>
                    <a:gd name="connsiteY3" fmla="*/ 182257 h 529411"/>
                    <a:gd name="connsiteX4" fmla="*/ 0 w 498290"/>
                    <a:gd name="connsiteY4" fmla="*/ 345419 h 529411"/>
                    <a:gd name="connsiteX5" fmla="*/ 96222 w 498290"/>
                    <a:gd name="connsiteY5" fmla="*/ 477338 h 529411"/>
                    <a:gd name="connsiteX6" fmla="*/ 250863 w 498290"/>
                    <a:gd name="connsiteY6" fmla="*/ 529412 h 529411"/>
                    <a:gd name="connsiteX7" fmla="*/ 403787 w 498290"/>
                    <a:gd name="connsiteY7" fmla="*/ 477338 h 529411"/>
                    <a:gd name="connsiteX8" fmla="*/ 498290 w 498290"/>
                    <a:gd name="connsiteY8" fmla="*/ 345419 h 529411"/>
                    <a:gd name="connsiteX9" fmla="*/ 498290 w 498290"/>
                    <a:gd name="connsiteY9" fmla="*/ 182257 h 52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98290" h="529411">
                      <a:moveTo>
                        <a:pt x="403787" y="50337"/>
                      </a:moveTo>
                      <a:lnTo>
                        <a:pt x="250863" y="0"/>
                      </a:lnTo>
                      <a:lnTo>
                        <a:pt x="96222" y="50337"/>
                      </a:lnTo>
                      <a:lnTo>
                        <a:pt x="0" y="182257"/>
                      </a:lnTo>
                      <a:lnTo>
                        <a:pt x="0" y="345419"/>
                      </a:lnTo>
                      <a:lnTo>
                        <a:pt x="96222" y="477338"/>
                      </a:lnTo>
                      <a:lnTo>
                        <a:pt x="250863" y="529412"/>
                      </a:lnTo>
                      <a:lnTo>
                        <a:pt x="403787" y="477338"/>
                      </a:lnTo>
                      <a:lnTo>
                        <a:pt x="498290" y="345419"/>
                      </a:lnTo>
                      <a:lnTo>
                        <a:pt x="498290" y="182257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47" name="グラフィックス 77">
                <a:extLst>
                  <a:ext uri="{FF2B5EF4-FFF2-40B4-BE49-F238E27FC236}">
                    <a16:creationId xmlns:a16="http://schemas.microsoft.com/office/drawing/2014/main" id="{C7692ADD-B9E6-6BFF-28B5-59B84364B2DC}"/>
                  </a:ext>
                </a:extLst>
              </p:cNvPr>
              <p:cNvGrpSpPr/>
              <p:nvPr/>
            </p:nvGrpSpPr>
            <p:grpSpPr>
              <a:xfrm>
                <a:off x="3176896" y="1863303"/>
                <a:ext cx="743998" cy="772420"/>
                <a:chOff x="3077799" y="1860685"/>
                <a:chExt cx="743998" cy="772420"/>
              </a:xfrm>
            </p:grpSpPr>
            <p:sp>
              <p:nvSpPr>
                <p:cNvPr id="148" name="フリーフォーム 147">
                  <a:extLst>
                    <a:ext uri="{FF2B5EF4-FFF2-40B4-BE49-F238E27FC236}">
                      <a16:creationId xmlns:a16="http://schemas.microsoft.com/office/drawing/2014/main" id="{44EAFAEE-4D4F-166B-9737-1F34B843300B}"/>
                    </a:ext>
                  </a:extLst>
                </p:cNvPr>
                <p:cNvSpPr/>
                <p:nvPr/>
              </p:nvSpPr>
              <p:spPr>
                <a:xfrm>
                  <a:off x="3077799" y="2546317"/>
                  <a:ext cx="85912" cy="86788"/>
                </a:xfrm>
                <a:custGeom>
                  <a:avLst/>
                  <a:gdLst>
                    <a:gd name="connsiteX0" fmla="*/ 85912 w 85912"/>
                    <a:gd name="connsiteY0" fmla="*/ 43394 h 86788"/>
                    <a:gd name="connsiteX1" fmla="*/ 42956 w 85912"/>
                    <a:gd name="connsiteY1" fmla="*/ 86789 h 86788"/>
                    <a:gd name="connsiteX2" fmla="*/ 0 w 85912"/>
                    <a:gd name="connsiteY2" fmla="*/ 43394 h 86788"/>
                    <a:gd name="connsiteX3" fmla="*/ 42956 w 85912"/>
                    <a:gd name="connsiteY3" fmla="*/ 0 h 86788"/>
                    <a:gd name="connsiteX4" fmla="*/ 85912 w 85912"/>
                    <a:gd name="connsiteY4" fmla="*/ 43394 h 86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912" h="86788">
                      <a:moveTo>
                        <a:pt x="85912" y="43394"/>
                      </a:moveTo>
                      <a:cubicBezTo>
                        <a:pt x="85912" y="67360"/>
                        <a:pt x="66680" y="86789"/>
                        <a:pt x="42956" y="86789"/>
                      </a:cubicBezTo>
                      <a:cubicBezTo>
                        <a:pt x="19232" y="86789"/>
                        <a:pt x="0" y="67360"/>
                        <a:pt x="0" y="43394"/>
                      </a:cubicBezTo>
                      <a:cubicBezTo>
                        <a:pt x="0" y="19428"/>
                        <a:pt x="19232" y="0"/>
                        <a:pt x="42956" y="0"/>
                      </a:cubicBezTo>
                      <a:cubicBezTo>
                        <a:pt x="66680" y="0"/>
                        <a:pt x="85912" y="19428"/>
                        <a:pt x="85912" y="4339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221714"/>
                  </a:solidFill>
                  <a:custDash>
                    <a:ds d="75000" sp="7500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49" name="フリーフォーム 148">
                  <a:extLst>
                    <a:ext uri="{FF2B5EF4-FFF2-40B4-BE49-F238E27FC236}">
                      <a16:creationId xmlns:a16="http://schemas.microsoft.com/office/drawing/2014/main" id="{A7EB9626-D895-0057-AA71-8BFF245D3ADC}"/>
                    </a:ext>
                  </a:extLst>
                </p:cNvPr>
                <p:cNvSpPr/>
                <p:nvPr/>
              </p:nvSpPr>
              <p:spPr>
                <a:xfrm>
                  <a:off x="3094982" y="1966567"/>
                  <a:ext cx="321311" cy="588428"/>
                </a:xfrm>
                <a:custGeom>
                  <a:avLst/>
                  <a:gdLst>
                    <a:gd name="connsiteX0" fmla="*/ 0 w 321311"/>
                    <a:gd name="connsiteY0" fmla="*/ 588428 h 588428"/>
                    <a:gd name="connsiteX1" fmla="*/ 321311 w 321311"/>
                    <a:gd name="connsiteY1" fmla="*/ 0 h 588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1311" h="588428">
                      <a:moveTo>
                        <a:pt x="0" y="588428"/>
                      </a:moveTo>
                      <a:lnTo>
                        <a:pt x="321311" y="0"/>
                      </a:lnTo>
                    </a:path>
                  </a:pathLst>
                </a:custGeom>
                <a:ln w="19050" cap="flat">
                  <a:solidFill>
                    <a:srgbClr val="221714"/>
                  </a:solidFill>
                  <a:custDash>
                    <a:ds d="75000" sp="7500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150" name="フリーフォーム 149">
                  <a:extLst>
                    <a:ext uri="{FF2B5EF4-FFF2-40B4-BE49-F238E27FC236}">
                      <a16:creationId xmlns:a16="http://schemas.microsoft.com/office/drawing/2014/main" id="{9E8943AA-A396-E446-CC97-01715ED945B5}"/>
                    </a:ext>
                  </a:extLst>
                </p:cNvPr>
                <p:cNvSpPr/>
                <p:nvPr/>
              </p:nvSpPr>
              <p:spPr>
                <a:xfrm>
                  <a:off x="3153402" y="2265121"/>
                  <a:ext cx="568738" cy="355834"/>
                </a:xfrm>
                <a:custGeom>
                  <a:avLst/>
                  <a:gdLst>
                    <a:gd name="connsiteX0" fmla="*/ 568738 w 568738"/>
                    <a:gd name="connsiteY0" fmla="*/ 0 h 355834"/>
                    <a:gd name="connsiteX1" fmla="*/ 0 w 568738"/>
                    <a:gd name="connsiteY1" fmla="*/ 355834 h 355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8738" h="355834">
                      <a:moveTo>
                        <a:pt x="568738" y="0"/>
                      </a:moveTo>
                      <a:lnTo>
                        <a:pt x="0" y="355834"/>
                      </a:lnTo>
                    </a:path>
                  </a:pathLst>
                </a:custGeom>
                <a:ln w="19050" cap="flat">
                  <a:solidFill>
                    <a:srgbClr val="221714"/>
                  </a:solidFill>
                  <a:custDash>
                    <a:ds d="75000" sp="75000"/>
                  </a:custDash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grpSp>
              <p:nvGrpSpPr>
                <p:cNvPr id="151" name="グラフィックス 77">
                  <a:extLst>
                    <a:ext uri="{FF2B5EF4-FFF2-40B4-BE49-F238E27FC236}">
                      <a16:creationId xmlns:a16="http://schemas.microsoft.com/office/drawing/2014/main" id="{4181065F-D423-E98C-220D-BD041A8E036F}"/>
                    </a:ext>
                  </a:extLst>
                </p:cNvPr>
                <p:cNvGrpSpPr/>
                <p:nvPr/>
              </p:nvGrpSpPr>
              <p:grpSpPr>
                <a:xfrm>
                  <a:off x="3385365" y="1860685"/>
                  <a:ext cx="436433" cy="440887"/>
                  <a:chOff x="3385365" y="1860685"/>
                  <a:chExt cx="436433" cy="440887"/>
                </a:xfrm>
              </p:grpSpPr>
              <p:sp>
                <p:nvSpPr>
                  <p:cNvPr id="152" name="フリーフォーム 151">
                    <a:extLst>
                      <a:ext uri="{FF2B5EF4-FFF2-40B4-BE49-F238E27FC236}">
                        <a16:creationId xmlns:a16="http://schemas.microsoft.com/office/drawing/2014/main" id="{F4939077-2EA2-5995-BDBB-5B5501633744}"/>
                      </a:ext>
                    </a:extLst>
                  </p:cNvPr>
                  <p:cNvSpPr/>
                  <p:nvPr/>
                </p:nvSpPr>
                <p:spPr>
                  <a:xfrm>
                    <a:off x="3385365" y="1860685"/>
                    <a:ext cx="436433" cy="440887"/>
                  </a:xfrm>
                  <a:custGeom>
                    <a:avLst/>
                    <a:gdLst>
                      <a:gd name="connsiteX0" fmla="*/ 436434 w 436433"/>
                      <a:gd name="connsiteY0" fmla="*/ 220444 h 440887"/>
                      <a:gd name="connsiteX1" fmla="*/ 218217 w 436433"/>
                      <a:gd name="connsiteY1" fmla="*/ 440887 h 440887"/>
                      <a:gd name="connsiteX2" fmla="*/ 0 w 436433"/>
                      <a:gd name="connsiteY2" fmla="*/ 220444 h 440887"/>
                      <a:gd name="connsiteX3" fmla="*/ 218217 w 436433"/>
                      <a:gd name="connsiteY3" fmla="*/ 0 h 440887"/>
                      <a:gd name="connsiteX4" fmla="*/ 436434 w 436433"/>
                      <a:gd name="connsiteY4" fmla="*/ 220444 h 440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6433" h="440887">
                        <a:moveTo>
                          <a:pt x="436434" y="220444"/>
                        </a:moveTo>
                        <a:cubicBezTo>
                          <a:pt x="436434" y="342191"/>
                          <a:pt x="338735" y="440887"/>
                          <a:pt x="218217" y="440887"/>
                        </a:cubicBezTo>
                        <a:cubicBezTo>
                          <a:pt x="97699" y="440887"/>
                          <a:pt x="0" y="342191"/>
                          <a:pt x="0" y="220444"/>
                        </a:cubicBezTo>
                        <a:cubicBezTo>
                          <a:pt x="0" y="98696"/>
                          <a:pt x="97699" y="0"/>
                          <a:pt x="218217" y="0"/>
                        </a:cubicBezTo>
                        <a:cubicBezTo>
                          <a:pt x="338735" y="0"/>
                          <a:pt x="436434" y="98696"/>
                          <a:pt x="436434" y="2204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9050" cap="flat">
                    <a:solidFill>
                      <a:srgbClr val="22171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53" name="フリーフォーム 152">
                    <a:extLst>
                      <a:ext uri="{FF2B5EF4-FFF2-40B4-BE49-F238E27FC236}">
                        <a16:creationId xmlns:a16="http://schemas.microsoft.com/office/drawing/2014/main" id="{CA889655-F2C2-57A8-952A-E64C524713CD}"/>
                      </a:ext>
                    </a:extLst>
                  </p:cNvPr>
                  <p:cNvSpPr/>
                  <p:nvPr/>
                </p:nvSpPr>
                <p:spPr>
                  <a:xfrm>
                    <a:off x="3522824" y="1938795"/>
                    <a:ext cx="249145" cy="288138"/>
                  </a:xfrm>
                  <a:custGeom>
                    <a:avLst/>
                    <a:gdLst>
                      <a:gd name="connsiteX0" fmla="*/ 249145 w 249145"/>
                      <a:gd name="connsiteY0" fmla="*/ 0 h 288138"/>
                      <a:gd name="connsiteX1" fmla="*/ 0 w 249145"/>
                      <a:gd name="connsiteY1" fmla="*/ 145805 h 288138"/>
                      <a:gd name="connsiteX2" fmla="*/ 243990 w 249145"/>
                      <a:gd name="connsiteY2" fmla="*/ 288139 h 288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45" h="288138">
                        <a:moveTo>
                          <a:pt x="249145" y="0"/>
                        </a:moveTo>
                        <a:lnTo>
                          <a:pt x="0" y="145805"/>
                        </a:lnTo>
                        <a:lnTo>
                          <a:pt x="243990" y="288139"/>
                        </a:lnTo>
                      </a:path>
                    </a:pathLst>
                  </a:custGeom>
                  <a:noFill/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54" name="フリーフォーム 153">
                    <a:extLst>
                      <a:ext uri="{FF2B5EF4-FFF2-40B4-BE49-F238E27FC236}">
                        <a16:creationId xmlns:a16="http://schemas.microsoft.com/office/drawing/2014/main" id="{282C4B6A-5A0D-C2C4-5DB8-3B58AF8BE376}"/>
                      </a:ext>
                    </a:extLst>
                  </p:cNvPr>
                  <p:cNvSpPr/>
                  <p:nvPr/>
                </p:nvSpPr>
                <p:spPr>
                  <a:xfrm>
                    <a:off x="3478150" y="1898872"/>
                    <a:ext cx="256018" cy="357569"/>
                  </a:xfrm>
                  <a:custGeom>
                    <a:avLst/>
                    <a:gdLst>
                      <a:gd name="connsiteX0" fmla="*/ 256018 w 256018"/>
                      <a:gd name="connsiteY0" fmla="*/ 357570 h 357569"/>
                      <a:gd name="connsiteX1" fmla="*/ 0 w 256018"/>
                      <a:gd name="connsiteY1" fmla="*/ 0 h 35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6018" h="357569">
                        <a:moveTo>
                          <a:pt x="256018" y="357570"/>
                        </a:moveTo>
                        <a:lnTo>
                          <a:pt x="0" y="0"/>
                        </a:lnTo>
                      </a:path>
                    </a:pathLst>
                  </a:custGeom>
                  <a:ln w="19050" cap="flat">
                    <a:solidFill>
                      <a:srgbClr val="23181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ja-JP" altLang="en-US"/>
                  </a:p>
                </p:txBody>
              </p:sp>
            </p:grpSp>
          </p:grpSp>
        </p:grpSp>
        <p:grpSp>
          <p:nvGrpSpPr>
            <p:cNvPr id="121" name="グラフィックス 4">
              <a:extLst>
                <a:ext uri="{FF2B5EF4-FFF2-40B4-BE49-F238E27FC236}">
                  <a16:creationId xmlns:a16="http://schemas.microsoft.com/office/drawing/2014/main" id="{C4105509-DCF6-31F8-8274-07C32290F3F0}"/>
                </a:ext>
              </a:extLst>
            </p:cNvPr>
            <p:cNvGrpSpPr/>
            <p:nvPr/>
          </p:nvGrpSpPr>
          <p:grpSpPr>
            <a:xfrm>
              <a:off x="1155567" y="1785521"/>
              <a:ext cx="1252510" cy="1149845"/>
              <a:chOff x="1090688" y="1864251"/>
              <a:chExt cx="1252510" cy="1149845"/>
            </a:xfrm>
          </p:grpSpPr>
          <p:sp>
            <p:nvSpPr>
              <p:cNvPr id="122" name="フリーフォーム 121">
                <a:extLst>
                  <a:ext uri="{FF2B5EF4-FFF2-40B4-BE49-F238E27FC236}">
                    <a16:creationId xmlns:a16="http://schemas.microsoft.com/office/drawing/2014/main" id="{F31FFC57-2E27-0318-DCFC-218351773EF6}"/>
                  </a:ext>
                </a:extLst>
              </p:cNvPr>
              <p:cNvSpPr/>
              <p:nvPr/>
            </p:nvSpPr>
            <p:spPr>
              <a:xfrm>
                <a:off x="1553820" y="2233844"/>
                <a:ext cx="93538" cy="225862"/>
              </a:xfrm>
              <a:custGeom>
                <a:avLst/>
                <a:gdLst>
                  <a:gd name="connsiteX0" fmla="*/ 0 w 93538"/>
                  <a:gd name="connsiteY0" fmla="*/ 0 h 225862"/>
                  <a:gd name="connsiteX1" fmla="*/ 93539 w 93538"/>
                  <a:gd name="connsiteY1" fmla="*/ 225862 h 2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538" h="225862">
                    <a:moveTo>
                      <a:pt x="0" y="0"/>
                    </a:moveTo>
                    <a:lnTo>
                      <a:pt x="93539" y="225862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3" name="フリーフォーム 122">
                <a:extLst>
                  <a:ext uri="{FF2B5EF4-FFF2-40B4-BE49-F238E27FC236}">
                    <a16:creationId xmlns:a16="http://schemas.microsoft.com/office/drawing/2014/main" id="{6E2DE102-16F4-F9B8-3838-3F9BC8F8C90A}"/>
                  </a:ext>
                </a:extLst>
              </p:cNvPr>
              <p:cNvSpPr/>
              <p:nvPr/>
            </p:nvSpPr>
            <p:spPr>
              <a:xfrm>
                <a:off x="1108939" y="2197341"/>
                <a:ext cx="111790" cy="177952"/>
              </a:xfrm>
              <a:custGeom>
                <a:avLst/>
                <a:gdLst>
                  <a:gd name="connsiteX0" fmla="*/ 0 w 111790"/>
                  <a:gd name="connsiteY0" fmla="*/ 177952 h 177952"/>
                  <a:gd name="connsiteX1" fmla="*/ 111791 w 111790"/>
                  <a:gd name="connsiteY1" fmla="*/ 0 h 1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790" h="177952">
                    <a:moveTo>
                      <a:pt x="0" y="177952"/>
                    </a:moveTo>
                    <a:lnTo>
                      <a:pt x="111791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4" name="フリーフォーム 123">
                <a:extLst>
                  <a:ext uri="{FF2B5EF4-FFF2-40B4-BE49-F238E27FC236}">
                    <a16:creationId xmlns:a16="http://schemas.microsoft.com/office/drawing/2014/main" id="{EAF37B99-68F6-C6D0-6FD3-242CEDEDD305}"/>
                  </a:ext>
                </a:extLst>
              </p:cNvPr>
              <p:cNvSpPr/>
              <p:nvPr/>
            </p:nvSpPr>
            <p:spPr>
              <a:xfrm>
                <a:off x="1553820" y="2233844"/>
                <a:ext cx="255521" cy="29658"/>
              </a:xfrm>
              <a:custGeom>
                <a:avLst/>
                <a:gdLst>
                  <a:gd name="connsiteX0" fmla="*/ 0 w 255521"/>
                  <a:gd name="connsiteY0" fmla="*/ 0 h 29658"/>
                  <a:gd name="connsiteX1" fmla="*/ 255521 w 255521"/>
                  <a:gd name="connsiteY1" fmla="*/ 29659 h 2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521" h="29658">
                    <a:moveTo>
                      <a:pt x="0" y="0"/>
                    </a:moveTo>
                    <a:lnTo>
                      <a:pt x="255521" y="29659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5" name="フリーフォーム 124">
                <a:extLst>
                  <a:ext uri="{FF2B5EF4-FFF2-40B4-BE49-F238E27FC236}">
                    <a16:creationId xmlns:a16="http://schemas.microsoft.com/office/drawing/2014/main" id="{E603C75E-0208-A8C3-2299-68E2E17B0E55}"/>
                  </a:ext>
                </a:extLst>
              </p:cNvPr>
              <p:cNvSpPr/>
              <p:nvPr/>
            </p:nvSpPr>
            <p:spPr>
              <a:xfrm>
                <a:off x="1373586" y="2014826"/>
                <a:ext cx="13688" cy="125479"/>
              </a:xfrm>
              <a:custGeom>
                <a:avLst/>
                <a:gdLst>
                  <a:gd name="connsiteX0" fmla="*/ 0 w 13688"/>
                  <a:gd name="connsiteY0" fmla="*/ 0 h 125479"/>
                  <a:gd name="connsiteX1" fmla="*/ 13689 w 13688"/>
                  <a:gd name="connsiteY1" fmla="*/ 125479 h 12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88" h="125479">
                    <a:moveTo>
                      <a:pt x="0" y="0"/>
                    </a:moveTo>
                    <a:lnTo>
                      <a:pt x="13689" y="125479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6" name="フリーフォーム 125">
                <a:extLst>
                  <a:ext uri="{FF2B5EF4-FFF2-40B4-BE49-F238E27FC236}">
                    <a16:creationId xmlns:a16="http://schemas.microsoft.com/office/drawing/2014/main" id="{3A657E65-217B-397A-4F16-74E9775BCBED}"/>
                  </a:ext>
                </a:extLst>
              </p:cNvPr>
              <p:cNvSpPr/>
              <p:nvPr/>
            </p:nvSpPr>
            <p:spPr>
              <a:xfrm>
                <a:off x="1220730" y="2140305"/>
                <a:ext cx="166545" cy="57035"/>
              </a:xfrm>
              <a:custGeom>
                <a:avLst/>
                <a:gdLst>
                  <a:gd name="connsiteX0" fmla="*/ 0 w 166545"/>
                  <a:gd name="connsiteY0" fmla="*/ 57036 h 57035"/>
                  <a:gd name="connsiteX1" fmla="*/ 166545 w 166545"/>
                  <a:gd name="connsiteY1" fmla="*/ 0 h 5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545" h="57035">
                    <a:moveTo>
                      <a:pt x="0" y="57036"/>
                    </a:moveTo>
                    <a:lnTo>
                      <a:pt x="166545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7" name="フリーフォーム 126">
                <a:extLst>
                  <a:ext uri="{FF2B5EF4-FFF2-40B4-BE49-F238E27FC236}">
                    <a16:creationId xmlns:a16="http://schemas.microsoft.com/office/drawing/2014/main" id="{8B8616F7-6EBA-5580-B44D-5812FA630C5E}"/>
                  </a:ext>
                </a:extLst>
              </p:cNvPr>
              <p:cNvSpPr/>
              <p:nvPr/>
            </p:nvSpPr>
            <p:spPr>
              <a:xfrm>
                <a:off x="1090688" y="2375293"/>
                <a:ext cx="18251" cy="234988"/>
              </a:xfrm>
              <a:custGeom>
                <a:avLst/>
                <a:gdLst>
                  <a:gd name="connsiteX0" fmla="*/ 0 w 18251"/>
                  <a:gd name="connsiteY0" fmla="*/ 234988 h 234988"/>
                  <a:gd name="connsiteX1" fmla="*/ 18252 w 18251"/>
                  <a:gd name="connsiteY1" fmla="*/ 0 h 23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51" h="234988">
                    <a:moveTo>
                      <a:pt x="0" y="234988"/>
                    </a:moveTo>
                    <a:lnTo>
                      <a:pt x="18252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8" name="フリーフォーム 127">
                <a:extLst>
                  <a:ext uri="{FF2B5EF4-FFF2-40B4-BE49-F238E27FC236}">
                    <a16:creationId xmlns:a16="http://schemas.microsoft.com/office/drawing/2014/main" id="{516D68C6-CD4C-8D9D-3413-C50E334ABDB2}"/>
                  </a:ext>
                </a:extLst>
              </p:cNvPr>
              <p:cNvSpPr/>
              <p:nvPr/>
            </p:nvSpPr>
            <p:spPr>
              <a:xfrm>
                <a:off x="1090688" y="2610281"/>
                <a:ext cx="79850" cy="212173"/>
              </a:xfrm>
              <a:custGeom>
                <a:avLst/>
                <a:gdLst>
                  <a:gd name="connsiteX0" fmla="*/ 79850 w 79850"/>
                  <a:gd name="connsiteY0" fmla="*/ 212174 h 212173"/>
                  <a:gd name="connsiteX1" fmla="*/ 0 w 79850"/>
                  <a:gd name="connsiteY1" fmla="*/ 0 h 21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850" h="212173">
                    <a:moveTo>
                      <a:pt x="79850" y="212174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29" name="フリーフォーム 128">
                <a:extLst>
                  <a:ext uri="{FF2B5EF4-FFF2-40B4-BE49-F238E27FC236}">
                    <a16:creationId xmlns:a16="http://schemas.microsoft.com/office/drawing/2014/main" id="{03B70F9F-AFFD-AC0C-2E5B-BE07A4FAB8D7}"/>
                  </a:ext>
                </a:extLst>
              </p:cNvPr>
              <p:cNvSpPr/>
              <p:nvPr/>
            </p:nvSpPr>
            <p:spPr>
              <a:xfrm>
                <a:off x="1170538" y="2822455"/>
                <a:ext cx="148293" cy="111790"/>
              </a:xfrm>
              <a:custGeom>
                <a:avLst/>
                <a:gdLst>
                  <a:gd name="connsiteX0" fmla="*/ 148294 w 148293"/>
                  <a:gd name="connsiteY0" fmla="*/ 111791 h 111790"/>
                  <a:gd name="connsiteX1" fmla="*/ 0 w 148293"/>
                  <a:gd name="connsiteY1" fmla="*/ 0 h 111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293" h="111790">
                    <a:moveTo>
                      <a:pt x="148294" y="111791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0" name="フリーフォーム 129">
                <a:extLst>
                  <a:ext uri="{FF2B5EF4-FFF2-40B4-BE49-F238E27FC236}">
                    <a16:creationId xmlns:a16="http://schemas.microsoft.com/office/drawing/2014/main" id="{BFE4A053-17AB-39FC-9C3E-BE142DC84859}"/>
                  </a:ext>
                </a:extLst>
              </p:cNvPr>
              <p:cNvSpPr/>
              <p:nvPr/>
            </p:nvSpPr>
            <p:spPr>
              <a:xfrm>
                <a:off x="1318832" y="2900024"/>
                <a:ext cx="180233" cy="34221"/>
              </a:xfrm>
              <a:custGeom>
                <a:avLst/>
                <a:gdLst>
                  <a:gd name="connsiteX0" fmla="*/ 180234 w 180233"/>
                  <a:gd name="connsiteY0" fmla="*/ 0 h 34221"/>
                  <a:gd name="connsiteX1" fmla="*/ 0 w 180233"/>
                  <a:gd name="connsiteY1" fmla="*/ 34222 h 3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233" h="34221">
                    <a:moveTo>
                      <a:pt x="180234" y="0"/>
                    </a:moveTo>
                    <a:lnTo>
                      <a:pt x="0" y="34222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1" name="フリーフォーム 130">
                <a:extLst>
                  <a:ext uri="{FF2B5EF4-FFF2-40B4-BE49-F238E27FC236}">
                    <a16:creationId xmlns:a16="http://schemas.microsoft.com/office/drawing/2014/main" id="{16E1D290-55C8-CD42-DAEC-465BA0ECB3EF}"/>
                  </a:ext>
                </a:extLst>
              </p:cNvPr>
              <p:cNvSpPr/>
              <p:nvPr/>
            </p:nvSpPr>
            <p:spPr>
              <a:xfrm>
                <a:off x="1745461" y="2929683"/>
                <a:ext cx="214455" cy="84413"/>
              </a:xfrm>
              <a:custGeom>
                <a:avLst/>
                <a:gdLst>
                  <a:gd name="connsiteX0" fmla="*/ 214455 w 214455"/>
                  <a:gd name="connsiteY0" fmla="*/ 84413 h 84413"/>
                  <a:gd name="connsiteX1" fmla="*/ 0 w 214455"/>
                  <a:gd name="connsiteY1" fmla="*/ 0 h 8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455" h="84413">
                    <a:moveTo>
                      <a:pt x="214455" y="84413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2" name="フリーフォーム 131">
                <a:extLst>
                  <a:ext uri="{FF2B5EF4-FFF2-40B4-BE49-F238E27FC236}">
                    <a16:creationId xmlns:a16="http://schemas.microsoft.com/office/drawing/2014/main" id="{C5F6B972-F763-844A-1FDB-B486E1A00F9A}"/>
                  </a:ext>
                </a:extLst>
              </p:cNvPr>
              <p:cNvSpPr/>
              <p:nvPr/>
            </p:nvSpPr>
            <p:spPr>
              <a:xfrm>
                <a:off x="1373586" y="1909879"/>
                <a:ext cx="130042" cy="104946"/>
              </a:xfrm>
              <a:custGeom>
                <a:avLst/>
                <a:gdLst>
                  <a:gd name="connsiteX0" fmla="*/ 0 w 130042"/>
                  <a:gd name="connsiteY0" fmla="*/ 104946 h 104946"/>
                  <a:gd name="connsiteX1" fmla="*/ 130042 w 130042"/>
                  <a:gd name="connsiteY1" fmla="*/ 0 h 10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042" h="104946">
                    <a:moveTo>
                      <a:pt x="0" y="104946"/>
                    </a:moveTo>
                    <a:lnTo>
                      <a:pt x="130042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3" name="フリーフォーム 132">
                <a:extLst>
                  <a:ext uri="{FF2B5EF4-FFF2-40B4-BE49-F238E27FC236}">
                    <a16:creationId xmlns:a16="http://schemas.microsoft.com/office/drawing/2014/main" id="{739C48C6-94BC-3632-1357-95CA8EDAEDCB}"/>
                  </a:ext>
                </a:extLst>
              </p:cNvPr>
              <p:cNvSpPr/>
              <p:nvPr/>
            </p:nvSpPr>
            <p:spPr>
              <a:xfrm>
                <a:off x="1503628" y="1864251"/>
                <a:ext cx="216736" cy="45628"/>
              </a:xfrm>
              <a:custGeom>
                <a:avLst/>
                <a:gdLst>
                  <a:gd name="connsiteX0" fmla="*/ 216737 w 216736"/>
                  <a:gd name="connsiteY0" fmla="*/ 0 h 45628"/>
                  <a:gd name="connsiteX1" fmla="*/ 0 w 216736"/>
                  <a:gd name="connsiteY1" fmla="*/ 45629 h 4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6736" h="45628">
                    <a:moveTo>
                      <a:pt x="216737" y="0"/>
                    </a:moveTo>
                    <a:lnTo>
                      <a:pt x="0" y="45629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4" name="フリーフォーム 133">
                <a:extLst>
                  <a:ext uri="{FF2B5EF4-FFF2-40B4-BE49-F238E27FC236}">
                    <a16:creationId xmlns:a16="http://schemas.microsoft.com/office/drawing/2014/main" id="{A451C382-6707-518C-49F3-263FD5C09BCD}"/>
                  </a:ext>
                </a:extLst>
              </p:cNvPr>
              <p:cNvSpPr/>
              <p:nvPr/>
            </p:nvSpPr>
            <p:spPr>
              <a:xfrm>
                <a:off x="1720365" y="1864251"/>
                <a:ext cx="219018" cy="25095"/>
              </a:xfrm>
              <a:custGeom>
                <a:avLst/>
                <a:gdLst>
                  <a:gd name="connsiteX0" fmla="*/ 219018 w 219018"/>
                  <a:gd name="connsiteY0" fmla="*/ 25096 h 25095"/>
                  <a:gd name="connsiteX1" fmla="*/ 0 w 219018"/>
                  <a:gd name="connsiteY1" fmla="*/ 0 h 2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018" h="25095">
                    <a:moveTo>
                      <a:pt x="219018" y="25096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5" name="フリーフォーム 134">
                <a:extLst>
                  <a:ext uri="{FF2B5EF4-FFF2-40B4-BE49-F238E27FC236}">
                    <a16:creationId xmlns:a16="http://schemas.microsoft.com/office/drawing/2014/main" id="{70228EED-C322-3EAE-242D-C20658DF32A4}"/>
                  </a:ext>
                </a:extLst>
              </p:cNvPr>
              <p:cNvSpPr/>
              <p:nvPr/>
            </p:nvSpPr>
            <p:spPr>
              <a:xfrm>
                <a:off x="1939383" y="1889347"/>
                <a:ext cx="159700" cy="79850"/>
              </a:xfrm>
              <a:custGeom>
                <a:avLst/>
                <a:gdLst>
                  <a:gd name="connsiteX0" fmla="*/ 159701 w 159700"/>
                  <a:gd name="connsiteY0" fmla="*/ 79850 h 79850"/>
                  <a:gd name="connsiteX1" fmla="*/ 0 w 159700"/>
                  <a:gd name="connsiteY1" fmla="*/ 0 h 7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00" h="79850">
                    <a:moveTo>
                      <a:pt x="159701" y="79850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6" name="フリーフォーム 135">
                <a:extLst>
                  <a:ext uri="{FF2B5EF4-FFF2-40B4-BE49-F238E27FC236}">
                    <a16:creationId xmlns:a16="http://schemas.microsoft.com/office/drawing/2014/main" id="{48EBD6FC-18A7-5440-AE70-8C008FC55411}"/>
                  </a:ext>
                </a:extLst>
              </p:cNvPr>
              <p:cNvSpPr/>
              <p:nvPr/>
            </p:nvSpPr>
            <p:spPr>
              <a:xfrm>
                <a:off x="2238252" y="2297724"/>
                <a:ext cx="104946" cy="198485"/>
              </a:xfrm>
              <a:custGeom>
                <a:avLst/>
                <a:gdLst>
                  <a:gd name="connsiteX0" fmla="*/ 0 w 104946"/>
                  <a:gd name="connsiteY0" fmla="*/ 0 h 198485"/>
                  <a:gd name="connsiteX1" fmla="*/ 104946 w 104946"/>
                  <a:gd name="connsiteY1" fmla="*/ 198485 h 198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46" h="198485">
                    <a:moveTo>
                      <a:pt x="0" y="0"/>
                    </a:moveTo>
                    <a:lnTo>
                      <a:pt x="104946" y="198485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7" name="フリーフォーム 136">
                <a:extLst>
                  <a:ext uri="{FF2B5EF4-FFF2-40B4-BE49-F238E27FC236}">
                    <a16:creationId xmlns:a16="http://schemas.microsoft.com/office/drawing/2014/main" id="{D415F205-18C8-D321-07B5-B6819694E7AE}"/>
                  </a:ext>
                </a:extLst>
              </p:cNvPr>
              <p:cNvSpPr/>
              <p:nvPr/>
            </p:nvSpPr>
            <p:spPr>
              <a:xfrm>
                <a:off x="2099084" y="1969197"/>
                <a:ext cx="43347" cy="120916"/>
              </a:xfrm>
              <a:custGeom>
                <a:avLst/>
                <a:gdLst>
                  <a:gd name="connsiteX0" fmla="*/ 0 w 43347"/>
                  <a:gd name="connsiteY0" fmla="*/ 0 h 120916"/>
                  <a:gd name="connsiteX1" fmla="*/ 43347 w 43347"/>
                  <a:gd name="connsiteY1" fmla="*/ 120916 h 12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47" h="120916">
                    <a:moveTo>
                      <a:pt x="0" y="0"/>
                    </a:moveTo>
                    <a:lnTo>
                      <a:pt x="43347" y="120916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8" name="フリーフォーム 137">
                <a:extLst>
                  <a:ext uri="{FF2B5EF4-FFF2-40B4-BE49-F238E27FC236}">
                    <a16:creationId xmlns:a16="http://schemas.microsoft.com/office/drawing/2014/main" id="{4F5787B5-B73E-3362-CFFD-AA454AB36C86}"/>
                  </a:ext>
                </a:extLst>
              </p:cNvPr>
              <p:cNvSpPr/>
              <p:nvPr/>
            </p:nvSpPr>
            <p:spPr>
              <a:xfrm>
                <a:off x="2037485" y="2090113"/>
                <a:ext cx="104946" cy="111790"/>
              </a:xfrm>
              <a:custGeom>
                <a:avLst/>
                <a:gdLst>
                  <a:gd name="connsiteX0" fmla="*/ 0 w 104946"/>
                  <a:gd name="connsiteY0" fmla="*/ 111791 h 111790"/>
                  <a:gd name="connsiteX1" fmla="*/ 104946 w 104946"/>
                  <a:gd name="connsiteY1" fmla="*/ 0 h 111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46" h="111790">
                    <a:moveTo>
                      <a:pt x="0" y="111791"/>
                    </a:moveTo>
                    <a:lnTo>
                      <a:pt x="104946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39" name="フリーフォーム 138">
                <a:extLst>
                  <a:ext uri="{FF2B5EF4-FFF2-40B4-BE49-F238E27FC236}">
                    <a16:creationId xmlns:a16="http://schemas.microsoft.com/office/drawing/2014/main" id="{3AB8B7D4-7FCD-44A4-296D-6595DB667A6F}"/>
                  </a:ext>
                </a:extLst>
              </p:cNvPr>
              <p:cNvSpPr/>
              <p:nvPr/>
            </p:nvSpPr>
            <p:spPr>
              <a:xfrm>
                <a:off x="2037485" y="2201904"/>
                <a:ext cx="200766" cy="95820"/>
              </a:xfrm>
              <a:custGeom>
                <a:avLst/>
                <a:gdLst>
                  <a:gd name="connsiteX0" fmla="*/ 200767 w 200766"/>
                  <a:gd name="connsiteY0" fmla="*/ 95820 h 95820"/>
                  <a:gd name="connsiteX1" fmla="*/ 0 w 200766"/>
                  <a:gd name="connsiteY1" fmla="*/ 0 h 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766" h="95820">
                    <a:moveTo>
                      <a:pt x="200767" y="95820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0" name="フリーフォーム 139">
                <a:extLst>
                  <a:ext uri="{FF2B5EF4-FFF2-40B4-BE49-F238E27FC236}">
                    <a16:creationId xmlns:a16="http://schemas.microsoft.com/office/drawing/2014/main" id="{8DAE95B9-D526-1E82-3A4F-E79CC2CA6105}"/>
                  </a:ext>
                </a:extLst>
              </p:cNvPr>
              <p:cNvSpPr/>
              <p:nvPr/>
            </p:nvSpPr>
            <p:spPr>
              <a:xfrm>
                <a:off x="1624544" y="2459706"/>
                <a:ext cx="22814" cy="262365"/>
              </a:xfrm>
              <a:custGeom>
                <a:avLst/>
                <a:gdLst>
                  <a:gd name="connsiteX0" fmla="*/ 0 w 22814"/>
                  <a:gd name="connsiteY0" fmla="*/ 262365 h 262365"/>
                  <a:gd name="connsiteX1" fmla="*/ 22814 w 22814"/>
                  <a:gd name="connsiteY1" fmla="*/ 0 h 262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14" h="262365">
                    <a:moveTo>
                      <a:pt x="0" y="262365"/>
                    </a:moveTo>
                    <a:lnTo>
                      <a:pt x="22814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1" name="フリーフォーム 140">
                <a:extLst>
                  <a:ext uri="{FF2B5EF4-FFF2-40B4-BE49-F238E27FC236}">
                    <a16:creationId xmlns:a16="http://schemas.microsoft.com/office/drawing/2014/main" id="{DBCF23B6-DAF4-2888-7555-B036AEC77C5F}"/>
                  </a:ext>
                </a:extLst>
              </p:cNvPr>
              <p:cNvSpPr/>
              <p:nvPr/>
            </p:nvSpPr>
            <p:spPr>
              <a:xfrm>
                <a:off x="1499065" y="2722072"/>
                <a:ext cx="125479" cy="177952"/>
              </a:xfrm>
              <a:custGeom>
                <a:avLst/>
                <a:gdLst>
                  <a:gd name="connsiteX0" fmla="*/ 0 w 125479"/>
                  <a:gd name="connsiteY0" fmla="*/ 177952 h 177952"/>
                  <a:gd name="connsiteX1" fmla="*/ 125479 w 125479"/>
                  <a:gd name="connsiteY1" fmla="*/ 0 h 1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479" h="177952">
                    <a:moveTo>
                      <a:pt x="0" y="177952"/>
                    </a:moveTo>
                    <a:lnTo>
                      <a:pt x="125479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2" name="フリーフォーム 141">
                <a:extLst>
                  <a:ext uri="{FF2B5EF4-FFF2-40B4-BE49-F238E27FC236}">
                    <a16:creationId xmlns:a16="http://schemas.microsoft.com/office/drawing/2014/main" id="{C34F9902-5787-2034-197D-923091FBAF93}"/>
                  </a:ext>
                </a:extLst>
              </p:cNvPr>
              <p:cNvSpPr/>
              <p:nvPr/>
            </p:nvSpPr>
            <p:spPr>
              <a:xfrm>
                <a:off x="1624544" y="2722072"/>
                <a:ext cx="120916" cy="207610"/>
              </a:xfrm>
              <a:custGeom>
                <a:avLst/>
                <a:gdLst>
                  <a:gd name="connsiteX0" fmla="*/ 120916 w 120916"/>
                  <a:gd name="connsiteY0" fmla="*/ 207611 h 207610"/>
                  <a:gd name="connsiteX1" fmla="*/ 0 w 120916"/>
                  <a:gd name="connsiteY1" fmla="*/ 0 h 207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916" h="207610">
                    <a:moveTo>
                      <a:pt x="120916" y="207611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3" name="フリーフォーム 142">
                <a:extLst>
                  <a:ext uri="{FF2B5EF4-FFF2-40B4-BE49-F238E27FC236}">
                    <a16:creationId xmlns:a16="http://schemas.microsoft.com/office/drawing/2014/main" id="{48888070-E7A4-F565-E624-6F7CB432D6B0}"/>
                  </a:ext>
                </a:extLst>
              </p:cNvPr>
              <p:cNvSpPr/>
              <p:nvPr/>
            </p:nvSpPr>
            <p:spPr>
              <a:xfrm>
                <a:off x="2322665" y="2496209"/>
                <a:ext cx="20532" cy="253239"/>
              </a:xfrm>
              <a:custGeom>
                <a:avLst/>
                <a:gdLst>
                  <a:gd name="connsiteX0" fmla="*/ 20533 w 20532"/>
                  <a:gd name="connsiteY0" fmla="*/ 0 h 253239"/>
                  <a:gd name="connsiteX1" fmla="*/ 0 w 20532"/>
                  <a:gd name="connsiteY1" fmla="*/ 253240 h 25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32" h="253239">
                    <a:moveTo>
                      <a:pt x="20533" y="0"/>
                    </a:moveTo>
                    <a:lnTo>
                      <a:pt x="0" y="25324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4" name="フリーフォーム 143">
                <a:extLst>
                  <a:ext uri="{FF2B5EF4-FFF2-40B4-BE49-F238E27FC236}">
                    <a16:creationId xmlns:a16="http://schemas.microsoft.com/office/drawing/2014/main" id="{F761E2FF-4196-3EB1-817F-C094A88D8365}"/>
                  </a:ext>
                </a:extLst>
              </p:cNvPr>
              <p:cNvSpPr/>
              <p:nvPr/>
            </p:nvSpPr>
            <p:spPr>
              <a:xfrm>
                <a:off x="2174371" y="2749449"/>
                <a:ext cx="148293" cy="193922"/>
              </a:xfrm>
              <a:custGeom>
                <a:avLst/>
                <a:gdLst>
                  <a:gd name="connsiteX0" fmla="*/ 0 w 148293"/>
                  <a:gd name="connsiteY0" fmla="*/ 193922 h 193922"/>
                  <a:gd name="connsiteX1" fmla="*/ 148294 w 148293"/>
                  <a:gd name="connsiteY1" fmla="*/ 0 h 19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293" h="193922">
                    <a:moveTo>
                      <a:pt x="0" y="193922"/>
                    </a:moveTo>
                    <a:lnTo>
                      <a:pt x="148294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45" name="フリーフォーム 144">
                <a:extLst>
                  <a:ext uri="{FF2B5EF4-FFF2-40B4-BE49-F238E27FC236}">
                    <a16:creationId xmlns:a16="http://schemas.microsoft.com/office/drawing/2014/main" id="{9508F495-F7EA-F679-0306-AFC5AB9F7F4E}"/>
                  </a:ext>
                </a:extLst>
              </p:cNvPr>
              <p:cNvSpPr/>
              <p:nvPr/>
            </p:nvSpPr>
            <p:spPr>
              <a:xfrm>
                <a:off x="1959916" y="2943371"/>
                <a:ext cx="214455" cy="70724"/>
              </a:xfrm>
              <a:custGeom>
                <a:avLst/>
                <a:gdLst>
                  <a:gd name="connsiteX0" fmla="*/ 0 w 214455"/>
                  <a:gd name="connsiteY0" fmla="*/ 70725 h 70724"/>
                  <a:gd name="connsiteX1" fmla="*/ 214455 w 214455"/>
                  <a:gd name="connsiteY1" fmla="*/ 0 h 70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455" h="70724">
                    <a:moveTo>
                      <a:pt x="0" y="70725"/>
                    </a:moveTo>
                    <a:lnTo>
                      <a:pt x="214455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82102E24-1CD5-ED5C-E617-A721ACC1940D}"/>
              </a:ext>
            </a:extLst>
          </p:cNvPr>
          <p:cNvGrpSpPr/>
          <p:nvPr/>
        </p:nvGrpSpPr>
        <p:grpSpPr>
          <a:xfrm>
            <a:off x="5068613" y="1878487"/>
            <a:ext cx="3208541" cy="1334032"/>
            <a:chOff x="4941209" y="1761957"/>
            <a:chExt cx="3208541" cy="1334032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34E926E6-10D0-7560-A71C-4412D7CB207D}"/>
                </a:ext>
              </a:extLst>
            </p:cNvPr>
            <p:cNvGrpSpPr/>
            <p:nvPr/>
          </p:nvGrpSpPr>
          <p:grpSpPr>
            <a:xfrm>
              <a:off x="6629253" y="1868448"/>
              <a:ext cx="1520497" cy="1116384"/>
              <a:chOff x="6629253" y="1868448"/>
              <a:chExt cx="1520497" cy="1116384"/>
            </a:xfrm>
          </p:grpSpPr>
          <p:grpSp>
            <p:nvGrpSpPr>
              <p:cNvPr id="318" name="グラフィックス 126">
                <a:extLst>
                  <a:ext uri="{FF2B5EF4-FFF2-40B4-BE49-F238E27FC236}">
                    <a16:creationId xmlns:a16="http://schemas.microsoft.com/office/drawing/2014/main" id="{F735F790-06FE-7ED6-520E-40B52CF791E7}"/>
                  </a:ext>
                </a:extLst>
              </p:cNvPr>
              <p:cNvGrpSpPr/>
              <p:nvPr/>
            </p:nvGrpSpPr>
            <p:grpSpPr>
              <a:xfrm>
                <a:off x="6629253" y="2006061"/>
                <a:ext cx="1515285" cy="978771"/>
                <a:chOff x="6629253" y="2006061"/>
                <a:chExt cx="1515285" cy="978771"/>
              </a:xfrm>
              <a:noFill/>
            </p:grpSpPr>
            <p:sp>
              <p:nvSpPr>
                <p:cNvPr id="328" name="フリーフォーム 327">
                  <a:extLst>
                    <a:ext uri="{FF2B5EF4-FFF2-40B4-BE49-F238E27FC236}">
                      <a16:creationId xmlns:a16="http://schemas.microsoft.com/office/drawing/2014/main" id="{63A13B5D-AE56-5993-CE2B-17D0EFCB887D}"/>
                    </a:ext>
                  </a:extLst>
                </p:cNvPr>
                <p:cNvSpPr/>
                <p:nvPr/>
              </p:nvSpPr>
              <p:spPr>
                <a:xfrm>
                  <a:off x="7068894" y="2599516"/>
                  <a:ext cx="331903" cy="344032"/>
                </a:xfrm>
                <a:custGeom>
                  <a:avLst/>
                  <a:gdLst>
                    <a:gd name="connsiteX0" fmla="*/ 126853 w 331903"/>
                    <a:gd name="connsiteY0" fmla="*/ 0 h 344032"/>
                    <a:gd name="connsiteX1" fmla="*/ 0 w 331903"/>
                    <a:gd name="connsiteY1" fmla="*/ 172016 h 344032"/>
                    <a:gd name="connsiteX2" fmla="*/ 126853 w 331903"/>
                    <a:gd name="connsiteY2" fmla="*/ 344032 h 344032"/>
                    <a:gd name="connsiteX3" fmla="*/ 331903 w 331903"/>
                    <a:gd name="connsiteY3" fmla="*/ 278666 h 344032"/>
                    <a:gd name="connsiteX4" fmla="*/ 331903 w 331903"/>
                    <a:gd name="connsiteY4" fmla="*/ 65366 h 344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1903" h="344032">
                      <a:moveTo>
                        <a:pt x="126853" y="0"/>
                      </a:moveTo>
                      <a:lnTo>
                        <a:pt x="0" y="172016"/>
                      </a:lnTo>
                      <a:lnTo>
                        <a:pt x="126853" y="344032"/>
                      </a:lnTo>
                      <a:lnTo>
                        <a:pt x="331903" y="278666"/>
                      </a:lnTo>
                      <a:lnTo>
                        <a:pt x="331903" y="65366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9" name="フリーフォーム 328">
                  <a:extLst>
                    <a:ext uri="{FF2B5EF4-FFF2-40B4-BE49-F238E27FC236}">
                      <a16:creationId xmlns:a16="http://schemas.microsoft.com/office/drawing/2014/main" id="{9A511772-A25A-92ED-A94F-833A1E8125EB}"/>
                    </a:ext>
                  </a:extLst>
                </p:cNvPr>
                <p:cNvSpPr/>
                <p:nvPr/>
              </p:nvSpPr>
              <p:spPr>
                <a:xfrm>
                  <a:off x="7400797" y="2558232"/>
                  <a:ext cx="371870" cy="426599"/>
                </a:xfrm>
                <a:custGeom>
                  <a:avLst/>
                  <a:gdLst>
                    <a:gd name="connsiteX0" fmla="*/ 371870 w 371870"/>
                    <a:gd name="connsiteY0" fmla="*/ 106650 h 426599"/>
                    <a:gd name="connsiteX1" fmla="*/ 185935 w 371870"/>
                    <a:gd name="connsiteY1" fmla="*/ 0 h 426599"/>
                    <a:gd name="connsiteX2" fmla="*/ 0 w 371870"/>
                    <a:gd name="connsiteY2" fmla="*/ 106650 h 426599"/>
                    <a:gd name="connsiteX3" fmla="*/ 0 w 371870"/>
                    <a:gd name="connsiteY3" fmla="*/ 319950 h 426599"/>
                    <a:gd name="connsiteX4" fmla="*/ 185935 w 371870"/>
                    <a:gd name="connsiteY4" fmla="*/ 426600 h 426599"/>
                    <a:gd name="connsiteX5" fmla="*/ 371870 w 371870"/>
                    <a:gd name="connsiteY5" fmla="*/ 319950 h 426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1870" h="426599">
                      <a:moveTo>
                        <a:pt x="371870" y="106650"/>
                      </a:moveTo>
                      <a:lnTo>
                        <a:pt x="185935" y="0"/>
                      </a:lnTo>
                      <a:lnTo>
                        <a:pt x="0" y="106650"/>
                      </a:lnTo>
                      <a:lnTo>
                        <a:pt x="0" y="319950"/>
                      </a:lnTo>
                      <a:lnTo>
                        <a:pt x="185935" y="426600"/>
                      </a:lnTo>
                      <a:lnTo>
                        <a:pt x="371870" y="31995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0" name="フリーフォーム 329">
                  <a:extLst>
                    <a:ext uri="{FF2B5EF4-FFF2-40B4-BE49-F238E27FC236}">
                      <a16:creationId xmlns:a16="http://schemas.microsoft.com/office/drawing/2014/main" id="{B87B84AA-D0E1-47B3-BF23-37B92816B0C7}"/>
                    </a:ext>
                  </a:extLst>
                </p:cNvPr>
                <p:cNvSpPr/>
                <p:nvPr/>
              </p:nvSpPr>
              <p:spPr>
                <a:xfrm>
                  <a:off x="7772667" y="2558232"/>
                  <a:ext cx="371870" cy="426599"/>
                </a:xfrm>
                <a:custGeom>
                  <a:avLst/>
                  <a:gdLst>
                    <a:gd name="connsiteX0" fmla="*/ 371871 w 371870"/>
                    <a:gd name="connsiteY0" fmla="*/ 106650 h 426599"/>
                    <a:gd name="connsiteX1" fmla="*/ 185935 w 371870"/>
                    <a:gd name="connsiteY1" fmla="*/ 0 h 426599"/>
                    <a:gd name="connsiteX2" fmla="*/ 0 w 371870"/>
                    <a:gd name="connsiteY2" fmla="*/ 106650 h 426599"/>
                    <a:gd name="connsiteX3" fmla="*/ 0 w 371870"/>
                    <a:gd name="connsiteY3" fmla="*/ 319950 h 426599"/>
                    <a:gd name="connsiteX4" fmla="*/ 185935 w 371870"/>
                    <a:gd name="connsiteY4" fmla="*/ 426600 h 426599"/>
                    <a:gd name="connsiteX5" fmla="*/ 371871 w 371870"/>
                    <a:gd name="connsiteY5" fmla="*/ 319950 h 426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1870" h="426599">
                      <a:moveTo>
                        <a:pt x="371871" y="106650"/>
                      </a:moveTo>
                      <a:lnTo>
                        <a:pt x="185935" y="0"/>
                      </a:lnTo>
                      <a:lnTo>
                        <a:pt x="0" y="106650"/>
                      </a:lnTo>
                      <a:lnTo>
                        <a:pt x="0" y="319950"/>
                      </a:lnTo>
                      <a:lnTo>
                        <a:pt x="185935" y="426600"/>
                      </a:lnTo>
                      <a:lnTo>
                        <a:pt x="371871" y="319950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1" name="フリーフォーム 330">
                  <a:extLst>
                    <a:ext uri="{FF2B5EF4-FFF2-40B4-BE49-F238E27FC236}">
                      <a16:creationId xmlns:a16="http://schemas.microsoft.com/office/drawing/2014/main" id="{0D2E7F62-1A83-0800-8099-B97EF58ED53C}"/>
                    </a:ext>
                  </a:extLst>
                </p:cNvPr>
                <p:cNvSpPr/>
                <p:nvPr/>
              </p:nvSpPr>
              <p:spPr>
                <a:xfrm>
                  <a:off x="7612798" y="2327731"/>
                  <a:ext cx="345804" cy="337151"/>
                </a:xfrm>
                <a:custGeom>
                  <a:avLst/>
                  <a:gdLst>
                    <a:gd name="connsiteX0" fmla="*/ 86886 w 345804"/>
                    <a:gd name="connsiteY0" fmla="*/ 0 h 337151"/>
                    <a:gd name="connsiteX1" fmla="*/ 0 w 345804"/>
                    <a:gd name="connsiteY1" fmla="*/ 194378 h 337151"/>
                    <a:gd name="connsiteX2" fmla="*/ 159870 w 345804"/>
                    <a:gd name="connsiteY2" fmla="*/ 337151 h 337151"/>
                    <a:gd name="connsiteX3" fmla="*/ 345805 w 345804"/>
                    <a:gd name="connsiteY3" fmla="*/ 230502 h 337151"/>
                    <a:gd name="connsiteX4" fmla="*/ 300624 w 345804"/>
                    <a:gd name="connsiteY4" fmla="*/ 22362 h 33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804" h="337151">
                      <a:moveTo>
                        <a:pt x="86886" y="0"/>
                      </a:moveTo>
                      <a:lnTo>
                        <a:pt x="0" y="194378"/>
                      </a:lnTo>
                      <a:lnTo>
                        <a:pt x="159870" y="337151"/>
                      </a:lnTo>
                      <a:lnTo>
                        <a:pt x="345805" y="230502"/>
                      </a:lnTo>
                      <a:lnTo>
                        <a:pt x="300624" y="22362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2" name="フリーフォーム 331">
                  <a:extLst>
                    <a:ext uri="{FF2B5EF4-FFF2-40B4-BE49-F238E27FC236}">
                      <a16:creationId xmlns:a16="http://schemas.microsoft.com/office/drawing/2014/main" id="{DD67E333-F62F-5D3C-2C25-532BC301D4C4}"/>
                    </a:ext>
                  </a:extLst>
                </p:cNvPr>
                <p:cNvSpPr/>
                <p:nvPr/>
              </p:nvSpPr>
              <p:spPr>
                <a:xfrm>
                  <a:off x="7272206" y="2155715"/>
                  <a:ext cx="427477" cy="388756"/>
                </a:xfrm>
                <a:custGeom>
                  <a:avLst/>
                  <a:gdLst>
                    <a:gd name="connsiteX0" fmla="*/ 300624 w 427477"/>
                    <a:gd name="connsiteY0" fmla="*/ 0 h 388756"/>
                    <a:gd name="connsiteX1" fmla="*/ 86886 w 427477"/>
                    <a:gd name="connsiteY1" fmla="*/ 22362 h 388756"/>
                    <a:gd name="connsiteX2" fmla="*/ 0 w 427477"/>
                    <a:gd name="connsiteY2" fmla="*/ 216740 h 388756"/>
                    <a:gd name="connsiteX3" fmla="*/ 125115 w 427477"/>
                    <a:gd name="connsiteY3" fmla="*/ 388756 h 388756"/>
                    <a:gd name="connsiteX4" fmla="*/ 340592 w 427477"/>
                    <a:gd name="connsiteY4" fmla="*/ 366394 h 388756"/>
                    <a:gd name="connsiteX5" fmla="*/ 427477 w 427477"/>
                    <a:gd name="connsiteY5" fmla="*/ 172016 h 388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477" h="388756">
                      <a:moveTo>
                        <a:pt x="300624" y="0"/>
                      </a:moveTo>
                      <a:lnTo>
                        <a:pt x="86886" y="22362"/>
                      </a:lnTo>
                      <a:lnTo>
                        <a:pt x="0" y="216740"/>
                      </a:lnTo>
                      <a:lnTo>
                        <a:pt x="125115" y="388756"/>
                      </a:lnTo>
                      <a:lnTo>
                        <a:pt x="340592" y="366394"/>
                      </a:lnTo>
                      <a:lnTo>
                        <a:pt x="427477" y="172016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3" name="フリーフォーム 332">
                  <a:extLst>
                    <a:ext uri="{FF2B5EF4-FFF2-40B4-BE49-F238E27FC236}">
                      <a16:creationId xmlns:a16="http://schemas.microsoft.com/office/drawing/2014/main" id="{33F5AEC2-30DD-B851-9813-9BD908EAADFA}"/>
                    </a:ext>
                  </a:extLst>
                </p:cNvPr>
                <p:cNvSpPr/>
                <p:nvPr/>
              </p:nvSpPr>
              <p:spPr>
                <a:xfrm>
                  <a:off x="6931615" y="2006061"/>
                  <a:ext cx="427477" cy="388756"/>
                </a:xfrm>
                <a:custGeom>
                  <a:avLst/>
                  <a:gdLst>
                    <a:gd name="connsiteX0" fmla="*/ 300624 w 427477"/>
                    <a:gd name="connsiteY0" fmla="*/ 0 h 388756"/>
                    <a:gd name="connsiteX1" fmla="*/ 86886 w 427477"/>
                    <a:gd name="connsiteY1" fmla="*/ 22362 h 388756"/>
                    <a:gd name="connsiteX2" fmla="*/ 0 w 427477"/>
                    <a:gd name="connsiteY2" fmla="*/ 216740 h 388756"/>
                    <a:gd name="connsiteX3" fmla="*/ 125115 w 427477"/>
                    <a:gd name="connsiteY3" fmla="*/ 388756 h 388756"/>
                    <a:gd name="connsiteX4" fmla="*/ 340592 w 427477"/>
                    <a:gd name="connsiteY4" fmla="*/ 366394 h 388756"/>
                    <a:gd name="connsiteX5" fmla="*/ 427477 w 427477"/>
                    <a:gd name="connsiteY5" fmla="*/ 172016 h 388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477" h="388756">
                      <a:moveTo>
                        <a:pt x="300624" y="0"/>
                      </a:moveTo>
                      <a:lnTo>
                        <a:pt x="86886" y="22362"/>
                      </a:lnTo>
                      <a:lnTo>
                        <a:pt x="0" y="216740"/>
                      </a:lnTo>
                      <a:lnTo>
                        <a:pt x="125115" y="388756"/>
                      </a:lnTo>
                      <a:lnTo>
                        <a:pt x="340592" y="366394"/>
                      </a:lnTo>
                      <a:lnTo>
                        <a:pt x="427477" y="172016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4" name="フリーフォーム 333">
                  <a:extLst>
                    <a:ext uri="{FF2B5EF4-FFF2-40B4-BE49-F238E27FC236}">
                      <a16:creationId xmlns:a16="http://schemas.microsoft.com/office/drawing/2014/main" id="{C142A636-1911-2A9A-3C78-E25DE595C6A0}"/>
                    </a:ext>
                  </a:extLst>
                </p:cNvPr>
                <p:cNvSpPr/>
                <p:nvPr/>
              </p:nvSpPr>
              <p:spPr>
                <a:xfrm>
                  <a:off x="6629253" y="2222801"/>
                  <a:ext cx="427477" cy="388756"/>
                </a:xfrm>
                <a:custGeom>
                  <a:avLst/>
                  <a:gdLst>
                    <a:gd name="connsiteX0" fmla="*/ 300624 w 427477"/>
                    <a:gd name="connsiteY0" fmla="*/ 0 h 388756"/>
                    <a:gd name="connsiteX1" fmla="*/ 86886 w 427477"/>
                    <a:gd name="connsiteY1" fmla="*/ 22362 h 388756"/>
                    <a:gd name="connsiteX2" fmla="*/ 0 w 427477"/>
                    <a:gd name="connsiteY2" fmla="*/ 216740 h 388756"/>
                    <a:gd name="connsiteX3" fmla="*/ 126853 w 427477"/>
                    <a:gd name="connsiteY3" fmla="*/ 388756 h 388756"/>
                    <a:gd name="connsiteX4" fmla="*/ 340592 w 427477"/>
                    <a:gd name="connsiteY4" fmla="*/ 368114 h 388756"/>
                    <a:gd name="connsiteX5" fmla="*/ 427477 w 427477"/>
                    <a:gd name="connsiteY5" fmla="*/ 172016 h 388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477" h="388756">
                      <a:moveTo>
                        <a:pt x="300624" y="0"/>
                      </a:moveTo>
                      <a:lnTo>
                        <a:pt x="86886" y="22362"/>
                      </a:lnTo>
                      <a:lnTo>
                        <a:pt x="0" y="216740"/>
                      </a:lnTo>
                      <a:lnTo>
                        <a:pt x="126853" y="388756"/>
                      </a:lnTo>
                      <a:lnTo>
                        <a:pt x="340592" y="368114"/>
                      </a:lnTo>
                      <a:lnTo>
                        <a:pt x="427477" y="172016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35" name="フリーフォーム 334">
                  <a:extLst>
                    <a:ext uri="{FF2B5EF4-FFF2-40B4-BE49-F238E27FC236}">
                      <a16:creationId xmlns:a16="http://schemas.microsoft.com/office/drawing/2014/main" id="{052371C5-AF38-CFC2-8039-8F906635F370}"/>
                    </a:ext>
                  </a:extLst>
                </p:cNvPr>
                <p:cNvSpPr/>
                <p:nvPr/>
              </p:nvSpPr>
              <p:spPr>
                <a:xfrm>
                  <a:off x="6667482" y="2590915"/>
                  <a:ext cx="429215" cy="388756"/>
                </a:xfrm>
                <a:custGeom>
                  <a:avLst/>
                  <a:gdLst>
                    <a:gd name="connsiteX0" fmla="*/ 302362 w 429215"/>
                    <a:gd name="connsiteY0" fmla="*/ 0 h 388756"/>
                    <a:gd name="connsiteX1" fmla="*/ 88623 w 429215"/>
                    <a:gd name="connsiteY1" fmla="*/ 22362 h 388756"/>
                    <a:gd name="connsiteX2" fmla="*/ 0 w 429215"/>
                    <a:gd name="connsiteY2" fmla="*/ 216740 h 388756"/>
                    <a:gd name="connsiteX3" fmla="*/ 126853 w 429215"/>
                    <a:gd name="connsiteY3" fmla="*/ 388756 h 388756"/>
                    <a:gd name="connsiteX4" fmla="*/ 340592 w 429215"/>
                    <a:gd name="connsiteY4" fmla="*/ 366394 h 388756"/>
                    <a:gd name="connsiteX5" fmla="*/ 429215 w 429215"/>
                    <a:gd name="connsiteY5" fmla="*/ 172016 h 388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215" h="388756">
                      <a:moveTo>
                        <a:pt x="302362" y="0"/>
                      </a:moveTo>
                      <a:lnTo>
                        <a:pt x="88623" y="22362"/>
                      </a:lnTo>
                      <a:lnTo>
                        <a:pt x="0" y="216740"/>
                      </a:lnTo>
                      <a:lnTo>
                        <a:pt x="126853" y="388756"/>
                      </a:lnTo>
                      <a:lnTo>
                        <a:pt x="340592" y="366394"/>
                      </a:lnTo>
                      <a:lnTo>
                        <a:pt x="429215" y="172016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23181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319" name="フリーフォーム 318">
                <a:extLst>
                  <a:ext uri="{FF2B5EF4-FFF2-40B4-BE49-F238E27FC236}">
                    <a16:creationId xmlns:a16="http://schemas.microsoft.com/office/drawing/2014/main" id="{713CB0B6-C950-9FF2-26A0-2C7A1F5252B9}"/>
                  </a:ext>
                </a:extLst>
              </p:cNvPr>
              <p:cNvSpPr/>
              <p:nvPr/>
            </p:nvSpPr>
            <p:spPr>
              <a:xfrm>
                <a:off x="7035877" y="2721648"/>
                <a:ext cx="86885" cy="86008"/>
              </a:xfrm>
              <a:custGeom>
                <a:avLst/>
                <a:gdLst>
                  <a:gd name="connsiteX0" fmla="*/ 86886 w 86885"/>
                  <a:gd name="connsiteY0" fmla="*/ 43004 h 86008"/>
                  <a:gd name="connsiteX1" fmla="*/ 43443 w 86885"/>
                  <a:gd name="connsiteY1" fmla="*/ 86008 h 86008"/>
                  <a:gd name="connsiteX2" fmla="*/ 0 w 86885"/>
                  <a:gd name="connsiteY2" fmla="*/ 43004 h 86008"/>
                  <a:gd name="connsiteX3" fmla="*/ 43443 w 86885"/>
                  <a:gd name="connsiteY3" fmla="*/ 0 h 86008"/>
                  <a:gd name="connsiteX4" fmla="*/ 86886 w 86885"/>
                  <a:gd name="connsiteY4" fmla="*/ 43004 h 8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85" h="86008">
                    <a:moveTo>
                      <a:pt x="86886" y="43004"/>
                    </a:moveTo>
                    <a:cubicBezTo>
                      <a:pt x="86886" y="66754"/>
                      <a:pt x="67436" y="86008"/>
                      <a:pt x="43443" y="86008"/>
                    </a:cubicBezTo>
                    <a:cubicBezTo>
                      <a:pt x="19450" y="86008"/>
                      <a:pt x="0" y="66754"/>
                      <a:pt x="0" y="43004"/>
                    </a:cubicBezTo>
                    <a:cubicBezTo>
                      <a:pt x="0" y="19254"/>
                      <a:pt x="19450" y="0"/>
                      <a:pt x="43443" y="0"/>
                    </a:cubicBezTo>
                    <a:cubicBezTo>
                      <a:pt x="67436" y="0"/>
                      <a:pt x="86886" y="19254"/>
                      <a:pt x="86886" y="43004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221714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0" name="フリーフォーム 319">
                <a:extLst>
                  <a:ext uri="{FF2B5EF4-FFF2-40B4-BE49-F238E27FC236}">
                    <a16:creationId xmlns:a16="http://schemas.microsoft.com/office/drawing/2014/main" id="{26D93349-80EF-2310-24C4-FF99721552A8}"/>
                  </a:ext>
                </a:extLst>
              </p:cNvPr>
              <p:cNvSpPr/>
              <p:nvPr/>
            </p:nvSpPr>
            <p:spPr>
              <a:xfrm>
                <a:off x="7044566" y="1975098"/>
                <a:ext cx="691609" cy="763751"/>
              </a:xfrm>
              <a:custGeom>
                <a:avLst/>
                <a:gdLst>
                  <a:gd name="connsiteX0" fmla="*/ 0 w 691609"/>
                  <a:gd name="connsiteY0" fmla="*/ 763751 h 763751"/>
                  <a:gd name="connsiteX1" fmla="*/ 691610 w 691609"/>
                  <a:gd name="connsiteY1" fmla="*/ 0 h 76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1609" h="763751">
                    <a:moveTo>
                      <a:pt x="0" y="763751"/>
                    </a:moveTo>
                    <a:lnTo>
                      <a:pt x="691610" y="0"/>
                    </a:lnTo>
                  </a:path>
                </a:pathLst>
              </a:custGeom>
              <a:ln w="19050" cap="flat">
                <a:solidFill>
                  <a:srgbClr val="221714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21" name="フリーフォーム 320">
                <a:extLst>
                  <a:ext uri="{FF2B5EF4-FFF2-40B4-BE49-F238E27FC236}">
                    <a16:creationId xmlns:a16="http://schemas.microsoft.com/office/drawing/2014/main" id="{0C0420ED-7091-4790-29E8-37328C303398}"/>
                  </a:ext>
                </a:extLst>
              </p:cNvPr>
              <p:cNvSpPr/>
              <p:nvPr/>
            </p:nvSpPr>
            <p:spPr>
              <a:xfrm>
                <a:off x="7105386" y="2270966"/>
                <a:ext cx="941840" cy="529809"/>
              </a:xfrm>
              <a:custGeom>
                <a:avLst/>
                <a:gdLst>
                  <a:gd name="connsiteX0" fmla="*/ 941840 w 941840"/>
                  <a:gd name="connsiteY0" fmla="*/ 0 h 529809"/>
                  <a:gd name="connsiteX1" fmla="*/ 0 w 941840"/>
                  <a:gd name="connsiteY1" fmla="*/ 529809 h 52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840" h="529809">
                    <a:moveTo>
                      <a:pt x="941840" y="0"/>
                    </a:moveTo>
                    <a:lnTo>
                      <a:pt x="0" y="529809"/>
                    </a:lnTo>
                  </a:path>
                </a:pathLst>
              </a:custGeom>
              <a:ln w="19050" cap="flat">
                <a:solidFill>
                  <a:srgbClr val="221714"/>
                </a:solidFill>
                <a:custDash>
                  <a:ds d="75000" sp="7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grpSp>
            <p:nvGrpSpPr>
              <p:cNvPr id="322" name="グラフィックス 126">
                <a:extLst>
                  <a:ext uri="{FF2B5EF4-FFF2-40B4-BE49-F238E27FC236}">
                    <a16:creationId xmlns:a16="http://schemas.microsoft.com/office/drawing/2014/main" id="{26EA95E1-81B9-EE2D-E545-2AB4717A3703}"/>
                  </a:ext>
                </a:extLst>
              </p:cNvPr>
              <p:cNvGrpSpPr/>
              <p:nvPr/>
            </p:nvGrpSpPr>
            <p:grpSpPr>
              <a:xfrm>
                <a:off x="7708372" y="1868448"/>
                <a:ext cx="441378" cy="436920"/>
                <a:chOff x="7708372" y="1868448"/>
                <a:chExt cx="441378" cy="436920"/>
              </a:xfrm>
              <a:solidFill>
                <a:srgbClr val="FFFFFF"/>
              </a:solidFill>
            </p:grpSpPr>
            <p:sp>
              <p:nvSpPr>
                <p:cNvPr id="323" name="フリーフォーム 322">
                  <a:extLst>
                    <a:ext uri="{FF2B5EF4-FFF2-40B4-BE49-F238E27FC236}">
                      <a16:creationId xmlns:a16="http://schemas.microsoft.com/office/drawing/2014/main" id="{F6D0650C-6116-166B-3B4E-B7708167A360}"/>
                    </a:ext>
                  </a:extLst>
                </p:cNvPr>
                <p:cNvSpPr/>
                <p:nvPr/>
              </p:nvSpPr>
              <p:spPr>
                <a:xfrm>
                  <a:off x="7708372" y="1868448"/>
                  <a:ext cx="441378" cy="436920"/>
                </a:xfrm>
                <a:custGeom>
                  <a:avLst/>
                  <a:gdLst>
                    <a:gd name="connsiteX0" fmla="*/ 441379 w 441378"/>
                    <a:gd name="connsiteY0" fmla="*/ 218460 h 436920"/>
                    <a:gd name="connsiteX1" fmla="*/ 220690 w 441378"/>
                    <a:gd name="connsiteY1" fmla="*/ 436921 h 436920"/>
                    <a:gd name="connsiteX2" fmla="*/ 0 w 441378"/>
                    <a:gd name="connsiteY2" fmla="*/ 218460 h 436920"/>
                    <a:gd name="connsiteX3" fmla="*/ 220690 w 441378"/>
                    <a:gd name="connsiteY3" fmla="*/ 0 h 436920"/>
                    <a:gd name="connsiteX4" fmla="*/ 441379 w 441378"/>
                    <a:gd name="connsiteY4" fmla="*/ 218460 h 436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1378" h="436920">
                      <a:moveTo>
                        <a:pt x="441379" y="218460"/>
                      </a:moveTo>
                      <a:cubicBezTo>
                        <a:pt x="441379" y="339113"/>
                        <a:pt x="342573" y="436921"/>
                        <a:pt x="220690" y="436921"/>
                      </a:cubicBezTo>
                      <a:cubicBezTo>
                        <a:pt x="98806" y="436921"/>
                        <a:pt x="0" y="339113"/>
                        <a:pt x="0" y="218460"/>
                      </a:cubicBezTo>
                      <a:cubicBezTo>
                        <a:pt x="0" y="97808"/>
                        <a:pt x="98806" y="0"/>
                        <a:pt x="220690" y="0"/>
                      </a:cubicBezTo>
                      <a:cubicBezTo>
                        <a:pt x="342573" y="0"/>
                        <a:pt x="441379" y="97808"/>
                        <a:pt x="441379" y="2184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22171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4" name="フリーフォーム 323">
                  <a:extLst>
                    <a:ext uri="{FF2B5EF4-FFF2-40B4-BE49-F238E27FC236}">
                      <a16:creationId xmlns:a16="http://schemas.microsoft.com/office/drawing/2014/main" id="{6DFFDCF4-7649-BA4A-53A2-871F960A63ED}"/>
                    </a:ext>
                  </a:extLst>
                </p:cNvPr>
                <p:cNvSpPr/>
                <p:nvPr/>
              </p:nvSpPr>
              <p:spPr>
                <a:xfrm>
                  <a:off x="7856078" y="2102390"/>
                  <a:ext cx="142492" cy="192657"/>
                </a:xfrm>
                <a:custGeom>
                  <a:avLst/>
                  <a:gdLst>
                    <a:gd name="connsiteX0" fmla="*/ 0 w 142492"/>
                    <a:gd name="connsiteY0" fmla="*/ 0 h 192657"/>
                    <a:gd name="connsiteX1" fmla="*/ 142492 w 142492"/>
                    <a:gd name="connsiteY1" fmla="*/ 192658 h 19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492" h="192657">
                      <a:moveTo>
                        <a:pt x="0" y="0"/>
                      </a:moveTo>
                      <a:lnTo>
                        <a:pt x="142492" y="192658"/>
                      </a:lnTo>
                    </a:path>
                  </a:pathLst>
                </a:custGeom>
                <a:ln w="19050" cap="flat">
                  <a:solidFill>
                    <a:srgbClr val="22171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5" name="フリーフォーム 324">
                  <a:extLst>
                    <a:ext uri="{FF2B5EF4-FFF2-40B4-BE49-F238E27FC236}">
                      <a16:creationId xmlns:a16="http://schemas.microsoft.com/office/drawing/2014/main" id="{7C408E55-19E2-4498-DC63-FF4B54EEE1EC}"/>
                    </a:ext>
                  </a:extLst>
                </p:cNvPr>
                <p:cNvSpPr/>
                <p:nvPr/>
              </p:nvSpPr>
              <p:spPr>
                <a:xfrm>
                  <a:off x="7856078" y="1885650"/>
                  <a:ext cx="159869" cy="216740"/>
                </a:xfrm>
                <a:custGeom>
                  <a:avLst/>
                  <a:gdLst>
                    <a:gd name="connsiteX0" fmla="*/ 159870 w 159869"/>
                    <a:gd name="connsiteY0" fmla="*/ 0 h 216740"/>
                    <a:gd name="connsiteX1" fmla="*/ 0 w 159869"/>
                    <a:gd name="connsiteY1" fmla="*/ 216740 h 21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9869" h="216740">
                      <a:moveTo>
                        <a:pt x="159870" y="0"/>
                      </a:moveTo>
                      <a:lnTo>
                        <a:pt x="0" y="216740"/>
                      </a:lnTo>
                    </a:path>
                  </a:pathLst>
                </a:custGeom>
                <a:ln w="19050" cap="flat">
                  <a:solidFill>
                    <a:srgbClr val="22171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6" name="フリーフォーム 325">
                  <a:extLst>
                    <a:ext uri="{FF2B5EF4-FFF2-40B4-BE49-F238E27FC236}">
                      <a16:creationId xmlns:a16="http://schemas.microsoft.com/office/drawing/2014/main" id="{1353D5AD-0F51-9BBE-65A2-DA0BDA681053}"/>
                    </a:ext>
                  </a:extLst>
                </p:cNvPr>
                <p:cNvSpPr/>
                <p:nvPr/>
              </p:nvSpPr>
              <p:spPr>
                <a:xfrm>
                  <a:off x="7819586" y="1895971"/>
                  <a:ext cx="130328" cy="177176"/>
                </a:xfrm>
                <a:custGeom>
                  <a:avLst/>
                  <a:gdLst>
                    <a:gd name="connsiteX0" fmla="*/ 130328 w 130328"/>
                    <a:gd name="connsiteY0" fmla="*/ 177177 h 177176"/>
                    <a:gd name="connsiteX1" fmla="*/ 0 w 130328"/>
                    <a:gd name="connsiteY1" fmla="*/ 0 h 177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328" h="177176">
                      <a:moveTo>
                        <a:pt x="130328" y="177177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22171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27" name="フリーフォーム 326">
                  <a:extLst>
                    <a:ext uri="{FF2B5EF4-FFF2-40B4-BE49-F238E27FC236}">
                      <a16:creationId xmlns:a16="http://schemas.microsoft.com/office/drawing/2014/main" id="{89B59B9D-44CC-2BDE-3B65-E48A874CC0B2}"/>
                    </a:ext>
                  </a:extLst>
                </p:cNvPr>
                <p:cNvSpPr/>
                <p:nvPr/>
              </p:nvSpPr>
              <p:spPr>
                <a:xfrm>
                  <a:off x="7850865" y="2073147"/>
                  <a:ext cx="99049" cy="218460"/>
                </a:xfrm>
                <a:custGeom>
                  <a:avLst/>
                  <a:gdLst>
                    <a:gd name="connsiteX0" fmla="*/ 0 w 99049"/>
                    <a:gd name="connsiteY0" fmla="*/ 218460 h 218460"/>
                    <a:gd name="connsiteX1" fmla="*/ 99050 w 99049"/>
                    <a:gd name="connsiteY1" fmla="*/ 0 h 218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49" h="218460">
                      <a:moveTo>
                        <a:pt x="0" y="218460"/>
                      </a:moveTo>
                      <a:lnTo>
                        <a:pt x="99050" y="0"/>
                      </a:lnTo>
                    </a:path>
                  </a:pathLst>
                </a:custGeom>
                <a:ln w="19050" cap="flat">
                  <a:solidFill>
                    <a:srgbClr val="22171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226" name="グラフィックス 127">
              <a:extLst>
                <a:ext uri="{FF2B5EF4-FFF2-40B4-BE49-F238E27FC236}">
                  <a16:creationId xmlns:a16="http://schemas.microsoft.com/office/drawing/2014/main" id="{7F93AC36-3A4E-7E13-0FFD-7C96B1C49CEC}"/>
                </a:ext>
              </a:extLst>
            </p:cNvPr>
            <p:cNvGrpSpPr/>
            <p:nvPr/>
          </p:nvGrpSpPr>
          <p:grpSpPr>
            <a:xfrm>
              <a:off x="4941209" y="1761957"/>
              <a:ext cx="1327158" cy="1334032"/>
              <a:chOff x="4941209" y="1761957"/>
              <a:chExt cx="1327158" cy="1334032"/>
            </a:xfrm>
          </p:grpSpPr>
          <p:sp>
            <p:nvSpPr>
              <p:cNvPr id="253" name="フリーフォーム 252">
                <a:extLst>
                  <a:ext uri="{FF2B5EF4-FFF2-40B4-BE49-F238E27FC236}">
                    <a16:creationId xmlns:a16="http://schemas.microsoft.com/office/drawing/2014/main" id="{18964F99-8F45-4403-AB2C-8C070BAE512D}"/>
                  </a:ext>
                </a:extLst>
              </p:cNvPr>
              <p:cNvSpPr/>
              <p:nvPr/>
            </p:nvSpPr>
            <p:spPr>
              <a:xfrm>
                <a:off x="5829130" y="1836471"/>
                <a:ext cx="113351" cy="24036"/>
              </a:xfrm>
              <a:custGeom>
                <a:avLst/>
                <a:gdLst>
                  <a:gd name="connsiteX0" fmla="*/ 0 w 113351"/>
                  <a:gd name="connsiteY0" fmla="*/ 24037 h 24036"/>
                  <a:gd name="connsiteX1" fmla="*/ 113352 w 113351"/>
                  <a:gd name="connsiteY1" fmla="*/ 0 h 24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351" h="24036">
                    <a:moveTo>
                      <a:pt x="0" y="24037"/>
                    </a:moveTo>
                    <a:lnTo>
                      <a:pt x="113352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4" name="フリーフォーム 253">
                <a:extLst>
                  <a:ext uri="{FF2B5EF4-FFF2-40B4-BE49-F238E27FC236}">
                    <a16:creationId xmlns:a16="http://schemas.microsoft.com/office/drawing/2014/main" id="{B1768270-D96C-FDDC-8052-C8662BD49D9C}"/>
                  </a:ext>
                </a:extLst>
              </p:cNvPr>
              <p:cNvSpPr/>
              <p:nvPr/>
            </p:nvSpPr>
            <p:spPr>
              <a:xfrm>
                <a:off x="5571728" y="1836471"/>
                <a:ext cx="257402" cy="24036"/>
              </a:xfrm>
              <a:custGeom>
                <a:avLst/>
                <a:gdLst>
                  <a:gd name="connsiteX0" fmla="*/ 0 w 257402"/>
                  <a:gd name="connsiteY0" fmla="*/ 0 h 24036"/>
                  <a:gd name="connsiteX1" fmla="*/ 257403 w 257402"/>
                  <a:gd name="connsiteY1" fmla="*/ 24037 h 24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402" h="24036">
                    <a:moveTo>
                      <a:pt x="0" y="0"/>
                    </a:moveTo>
                    <a:lnTo>
                      <a:pt x="257403" y="24037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5" name="フリーフォーム 254">
                <a:extLst>
                  <a:ext uri="{FF2B5EF4-FFF2-40B4-BE49-F238E27FC236}">
                    <a16:creationId xmlns:a16="http://schemas.microsoft.com/office/drawing/2014/main" id="{0D91EE6E-EA81-A214-FFBF-8985BFAEB876}"/>
                  </a:ext>
                </a:extLst>
              </p:cNvPr>
              <p:cNvSpPr/>
              <p:nvPr/>
            </p:nvSpPr>
            <p:spPr>
              <a:xfrm>
                <a:off x="5404062" y="1790801"/>
                <a:ext cx="167665" cy="45669"/>
              </a:xfrm>
              <a:custGeom>
                <a:avLst/>
                <a:gdLst>
                  <a:gd name="connsiteX0" fmla="*/ 0 w 167665"/>
                  <a:gd name="connsiteY0" fmla="*/ 0 h 45669"/>
                  <a:gd name="connsiteX1" fmla="*/ 167666 w 167665"/>
                  <a:gd name="connsiteY1" fmla="*/ 45670 h 4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665" h="45669">
                    <a:moveTo>
                      <a:pt x="0" y="0"/>
                    </a:moveTo>
                    <a:lnTo>
                      <a:pt x="167666" y="4567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6" name="フリーフォーム 255">
                <a:extLst>
                  <a:ext uri="{FF2B5EF4-FFF2-40B4-BE49-F238E27FC236}">
                    <a16:creationId xmlns:a16="http://schemas.microsoft.com/office/drawing/2014/main" id="{3D8D9A1A-8938-5D00-CAF5-AB5BC5A6F5F4}"/>
                  </a:ext>
                </a:extLst>
              </p:cNvPr>
              <p:cNvSpPr/>
              <p:nvPr/>
            </p:nvSpPr>
            <p:spPr>
              <a:xfrm>
                <a:off x="5460738" y="1836471"/>
                <a:ext cx="110990" cy="158641"/>
              </a:xfrm>
              <a:custGeom>
                <a:avLst/>
                <a:gdLst>
                  <a:gd name="connsiteX0" fmla="*/ 0 w 110990"/>
                  <a:gd name="connsiteY0" fmla="*/ 158642 h 158641"/>
                  <a:gd name="connsiteX1" fmla="*/ 110990 w 110990"/>
                  <a:gd name="connsiteY1" fmla="*/ 0 h 15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990" h="158641">
                    <a:moveTo>
                      <a:pt x="0" y="158642"/>
                    </a:moveTo>
                    <a:lnTo>
                      <a:pt x="11099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7" name="フリーフォーム 256">
                <a:extLst>
                  <a:ext uri="{FF2B5EF4-FFF2-40B4-BE49-F238E27FC236}">
                    <a16:creationId xmlns:a16="http://schemas.microsoft.com/office/drawing/2014/main" id="{1BA338B5-3BAD-AEF0-7925-7FB117C1D87D}"/>
                  </a:ext>
                </a:extLst>
              </p:cNvPr>
              <p:cNvSpPr/>
              <p:nvPr/>
            </p:nvSpPr>
            <p:spPr>
              <a:xfrm>
                <a:off x="5186805" y="1930213"/>
                <a:ext cx="47229" cy="124990"/>
              </a:xfrm>
              <a:custGeom>
                <a:avLst/>
                <a:gdLst>
                  <a:gd name="connsiteX0" fmla="*/ 0 w 47229"/>
                  <a:gd name="connsiteY0" fmla="*/ 0 h 124990"/>
                  <a:gd name="connsiteX1" fmla="*/ 47230 w 47229"/>
                  <a:gd name="connsiteY1" fmla="*/ 124990 h 12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229" h="124990">
                    <a:moveTo>
                      <a:pt x="0" y="0"/>
                    </a:moveTo>
                    <a:lnTo>
                      <a:pt x="47230" y="12499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8" name="フリーフォーム 257">
                <a:extLst>
                  <a:ext uri="{FF2B5EF4-FFF2-40B4-BE49-F238E27FC236}">
                    <a16:creationId xmlns:a16="http://schemas.microsoft.com/office/drawing/2014/main" id="{101BED58-4DE6-D0AF-4D34-A48A8D8D3311}"/>
                  </a:ext>
                </a:extLst>
              </p:cNvPr>
              <p:cNvSpPr/>
              <p:nvPr/>
            </p:nvSpPr>
            <p:spPr>
              <a:xfrm>
                <a:off x="5234034" y="1995112"/>
                <a:ext cx="226703" cy="60091"/>
              </a:xfrm>
              <a:custGeom>
                <a:avLst/>
                <a:gdLst>
                  <a:gd name="connsiteX0" fmla="*/ 226703 w 226703"/>
                  <a:gd name="connsiteY0" fmla="*/ 0 h 60091"/>
                  <a:gd name="connsiteX1" fmla="*/ 0 w 226703"/>
                  <a:gd name="connsiteY1" fmla="*/ 60092 h 6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6703" h="60091">
                    <a:moveTo>
                      <a:pt x="226703" y="0"/>
                    </a:moveTo>
                    <a:lnTo>
                      <a:pt x="0" y="60092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9" name="フリーフォーム 258">
                <a:extLst>
                  <a:ext uri="{FF2B5EF4-FFF2-40B4-BE49-F238E27FC236}">
                    <a16:creationId xmlns:a16="http://schemas.microsoft.com/office/drawing/2014/main" id="{20498DF1-7F33-1A74-F811-4EC6FD6DCA61}"/>
                  </a:ext>
                </a:extLst>
              </p:cNvPr>
              <p:cNvSpPr/>
              <p:nvPr/>
            </p:nvSpPr>
            <p:spPr>
              <a:xfrm>
                <a:off x="5139575" y="2055204"/>
                <a:ext cx="94459" cy="230751"/>
              </a:xfrm>
              <a:custGeom>
                <a:avLst/>
                <a:gdLst>
                  <a:gd name="connsiteX0" fmla="*/ 0 w 94459"/>
                  <a:gd name="connsiteY0" fmla="*/ 230751 h 230751"/>
                  <a:gd name="connsiteX1" fmla="*/ 94460 w 94459"/>
                  <a:gd name="connsiteY1" fmla="*/ 0 h 230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459" h="230751">
                    <a:moveTo>
                      <a:pt x="0" y="230751"/>
                    </a:moveTo>
                    <a:lnTo>
                      <a:pt x="9446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0" name="フリーフォーム 259">
                <a:extLst>
                  <a:ext uri="{FF2B5EF4-FFF2-40B4-BE49-F238E27FC236}">
                    <a16:creationId xmlns:a16="http://schemas.microsoft.com/office/drawing/2014/main" id="{8A7744CF-8162-4CA2-8E65-1A5CB75FA776}"/>
                  </a:ext>
                </a:extLst>
              </p:cNvPr>
              <p:cNvSpPr/>
              <p:nvPr/>
            </p:nvSpPr>
            <p:spPr>
              <a:xfrm>
                <a:off x="5002608" y="2285955"/>
                <a:ext cx="136966" cy="124990"/>
              </a:xfrm>
              <a:custGeom>
                <a:avLst/>
                <a:gdLst>
                  <a:gd name="connsiteX0" fmla="*/ 0 w 136966"/>
                  <a:gd name="connsiteY0" fmla="*/ 124990 h 124990"/>
                  <a:gd name="connsiteX1" fmla="*/ 136967 w 136966"/>
                  <a:gd name="connsiteY1" fmla="*/ 0 h 12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966" h="124990">
                    <a:moveTo>
                      <a:pt x="0" y="124990"/>
                    </a:moveTo>
                    <a:lnTo>
                      <a:pt x="136967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1" name="フリーフォーム 260">
                <a:extLst>
                  <a:ext uri="{FF2B5EF4-FFF2-40B4-BE49-F238E27FC236}">
                    <a16:creationId xmlns:a16="http://schemas.microsoft.com/office/drawing/2014/main" id="{DA6FC702-81BC-43D8-5200-8071B3403B52}"/>
                  </a:ext>
                </a:extLst>
              </p:cNvPr>
              <p:cNvSpPr/>
              <p:nvPr/>
            </p:nvSpPr>
            <p:spPr>
              <a:xfrm>
                <a:off x="4941209" y="2302781"/>
                <a:ext cx="61398" cy="108164"/>
              </a:xfrm>
              <a:custGeom>
                <a:avLst/>
                <a:gdLst>
                  <a:gd name="connsiteX0" fmla="*/ 0 w 61398"/>
                  <a:gd name="connsiteY0" fmla="*/ 0 h 108164"/>
                  <a:gd name="connsiteX1" fmla="*/ 61399 w 61398"/>
                  <a:gd name="connsiteY1" fmla="*/ 108165 h 10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98" h="108164">
                    <a:moveTo>
                      <a:pt x="0" y="0"/>
                    </a:moveTo>
                    <a:lnTo>
                      <a:pt x="61399" y="108165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2" name="フリーフォーム 261">
                <a:extLst>
                  <a:ext uri="{FF2B5EF4-FFF2-40B4-BE49-F238E27FC236}">
                    <a16:creationId xmlns:a16="http://schemas.microsoft.com/office/drawing/2014/main" id="{BD530ACD-1A47-22EC-15AA-B612E7B981BA}"/>
                  </a:ext>
                </a:extLst>
              </p:cNvPr>
              <p:cNvSpPr/>
              <p:nvPr/>
            </p:nvSpPr>
            <p:spPr>
              <a:xfrm>
                <a:off x="5002608" y="2410946"/>
                <a:ext cx="63760" cy="254788"/>
              </a:xfrm>
              <a:custGeom>
                <a:avLst/>
                <a:gdLst>
                  <a:gd name="connsiteX0" fmla="*/ 63760 w 63760"/>
                  <a:gd name="connsiteY0" fmla="*/ 254788 h 254788"/>
                  <a:gd name="connsiteX1" fmla="*/ 0 w 63760"/>
                  <a:gd name="connsiteY1" fmla="*/ 0 h 25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760" h="254788">
                    <a:moveTo>
                      <a:pt x="63760" y="254788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3" name="フリーフォーム 262">
                <a:extLst>
                  <a:ext uri="{FF2B5EF4-FFF2-40B4-BE49-F238E27FC236}">
                    <a16:creationId xmlns:a16="http://schemas.microsoft.com/office/drawing/2014/main" id="{04AB576B-DF66-806E-A0C2-0F259B4C8A46}"/>
                  </a:ext>
                </a:extLst>
              </p:cNvPr>
              <p:cNvSpPr/>
              <p:nvPr/>
            </p:nvSpPr>
            <p:spPr>
              <a:xfrm>
                <a:off x="5066369" y="2665734"/>
                <a:ext cx="4722" cy="168256"/>
              </a:xfrm>
              <a:custGeom>
                <a:avLst/>
                <a:gdLst>
                  <a:gd name="connsiteX0" fmla="*/ 4723 w 4722"/>
                  <a:gd name="connsiteY0" fmla="*/ 168256 h 168256"/>
                  <a:gd name="connsiteX1" fmla="*/ 0 w 4722"/>
                  <a:gd name="connsiteY1" fmla="*/ 0 h 168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22" h="168256">
                    <a:moveTo>
                      <a:pt x="4723" y="168256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4" name="フリーフォーム 263">
                <a:extLst>
                  <a:ext uri="{FF2B5EF4-FFF2-40B4-BE49-F238E27FC236}">
                    <a16:creationId xmlns:a16="http://schemas.microsoft.com/office/drawing/2014/main" id="{A7BD010E-9AD8-350F-7195-B265CC04C5F5}"/>
                  </a:ext>
                </a:extLst>
              </p:cNvPr>
              <p:cNvSpPr/>
              <p:nvPr/>
            </p:nvSpPr>
            <p:spPr>
              <a:xfrm>
                <a:off x="5066369" y="2665734"/>
                <a:ext cx="172388" cy="4807"/>
              </a:xfrm>
              <a:custGeom>
                <a:avLst/>
                <a:gdLst>
                  <a:gd name="connsiteX0" fmla="*/ 172389 w 172388"/>
                  <a:gd name="connsiteY0" fmla="*/ 4807 h 4807"/>
                  <a:gd name="connsiteX1" fmla="*/ 0 w 172388"/>
                  <a:gd name="connsiteY1" fmla="*/ 0 h 4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388" h="4807">
                    <a:moveTo>
                      <a:pt x="172389" y="4807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5" name="フリーフォーム 264">
                <a:extLst>
                  <a:ext uri="{FF2B5EF4-FFF2-40B4-BE49-F238E27FC236}">
                    <a16:creationId xmlns:a16="http://schemas.microsoft.com/office/drawing/2014/main" id="{F59846DA-AF8F-F817-6E0A-236D14342584}"/>
                  </a:ext>
                </a:extLst>
              </p:cNvPr>
              <p:cNvSpPr/>
              <p:nvPr/>
            </p:nvSpPr>
            <p:spPr>
              <a:xfrm>
                <a:off x="5238757" y="2447000"/>
                <a:ext cx="42506" cy="223540"/>
              </a:xfrm>
              <a:custGeom>
                <a:avLst/>
                <a:gdLst>
                  <a:gd name="connsiteX0" fmla="*/ 42507 w 42506"/>
                  <a:gd name="connsiteY0" fmla="*/ 0 h 223540"/>
                  <a:gd name="connsiteX1" fmla="*/ 0 w 42506"/>
                  <a:gd name="connsiteY1" fmla="*/ 223540 h 223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06" h="223540">
                    <a:moveTo>
                      <a:pt x="42507" y="0"/>
                    </a:moveTo>
                    <a:lnTo>
                      <a:pt x="0" y="22354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6" name="フリーフォーム 265">
                <a:extLst>
                  <a:ext uri="{FF2B5EF4-FFF2-40B4-BE49-F238E27FC236}">
                    <a16:creationId xmlns:a16="http://schemas.microsoft.com/office/drawing/2014/main" id="{870248C0-7E58-FCCA-A490-BC6A13B2F0DC}"/>
                  </a:ext>
                </a:extLst>
              </p:cNvPr>
              <p:cNvSpPr/>
              <p:nvPr/>
            </p:nvSpPr>
            <p:spPr>
              <a:xfrm>
                <a:off x="5139575" y="2285955"/>
                <a:ext cx="141689" cy="161045"/>
              </a:xfrm>
              <a:custGeom>
                <a:avLst/>
                <a:gdLst>
                  <a:gd name="connsiteX0" fmla="*/ 0 w 141689"/>
                  <a:gd name="connsiteY0" fmla="*/ 0 h 161045"/>
                  <a:gd name="connsiteX1" fmla="*/ 141689 w 141689"/>
                  <a:gd name="connsiteY1" fmla="*/ 161045 h 16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689" h="161045">
                    <a:moveTo>
                      <a:pt x="0" y="0"/>
                    </a:moveTo>
                    <a:lnTo>
                      <a:pt x="141689" y="161045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7" name="フリーフォーム 266">
                <a:extLst>
                  <a:ext uri="{FF2B5EF4-FFF2-40B4-BE49-F238E27FC236}">
                    <a16:creationId xmlns:a16="http://schemas.microsoft.com/office/drawing/2014/main" id="{B1A18A6F-6022-1A31-4274-2D89E0E08BD0}"/>
                  </a:ext>
                </a:extLst>
              </p:cNvPr>
              <p:cNvSpPr/>
              <p:nvPr/>
            </p:nvSpPr>
            <p:spPr>
              <a:xfrm>
                <a:off x="5281264" y="2382102"/>
                <a:ext cx="219618" cy="64898"/>
              </a:xfrm>
              <a:custGeom>
                <a:avLst/>
                <a:gdLst>
                  <a:gd name="connsiteX0" fmla="*/ 219619 w 219618"/>
                  <a:gd name="connsiteY0" fmla="*/ 0 h 64898"/>
                  <a:gd name="connsiteX1" fmla="*/ 0 w 219618"/>
                  <a:gd name="connsiteY1" fmla="*/ 64899 h 6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618" h="64898">
                    <a:moveTo>
                      <a:pt x="219619" y="0"/>
                    </a:moveTo>
                    <a:lnTo>
                      <a:pt x="0" y="64899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8" name="フリーフォーム 267">
                <a:extLst>
                  <a:ext uri="{FF2B5EF4-FFF2-40B4-BE49-F238E27FC236}">
                    <a16:creationId xmlns:a16="http://schemas.microsoft.com/office/drawing/2014/main" id="{5AA4148A-B87F-19F1-6356-77431D7D3E1A}"/>
                  </a:ext>
                </a:extLst>
              </p:cNvPr>
              <p:cNvSpPr/>
              <p:nvPr/>
            </p:nvSpPr>
            <p:spPr>
              <a:xfrm>
                <a:off x="5500883" y="2165772"/>
                <a:ext cx="89736" cy="216329"/>
              </a:xfrm>
              <a:custGeom>
                <a:avLst/>
                <a:gdLst>
                  <a:gd name="connsiteX0" fmla="*/ 89737 w 89736"/>
                  <a:gd name="connsiteY0" fmla="*/ 0 h 216329"/>
                  <a:gd name="connsiteX1" fmla="*/ 0 w 89736"/>
                  <a:gd name="connsiteY1" fmla="*/ 216329 h 21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36" h="216329">
                    <a:moveTo>
                      <a:pt x="89737" y="0"/>
                    </a:moveTo>
                    <a:lnTo>
                      <a:pt x="0" y="216329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69" name="フリーフォーム 268">
                <a:extLst>
                  <a:ext uri="{FF2B5EF4-FFF2-40B4-BE49-F238E27FC236}">
                    <a16:creationId xmlns:a16="http://schemas.microsoft.com/office/drawing/2014/main" id="{E610AE7E-29EE-0491-9926-D75990879861}"/>
                  </a:ext>
                </a:extLst>
              </p:cNvPr>
              <p:cNvSpPr/>
              <p:nvPr/>
            </p:nvSpPr>
            <p:spPr>
              <a:xfrm>
                <a:off x="5460738" y="1995112"/>
                <a:ext cx="129882" cy="170659"/>
              </a:xfrm>
              <a:custGeom>
                <a:avLst/>
                <a:gdLst>
                  <a:gd name="connsiteX0" fmla="*/ 0 w 129882"/>
                  <a:gd name="connsiteY0" fmla="*/ 0 h 170659"/>
                  <a:gd name="connsiteX1" fmla="*/ 129882 w 129882"/>
                  <a:gd name="connsiteY1" fmla="*/ 170660 h 1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882" h="170659">
                    <a:moveTo>
                      <a:pt x="0" y="0"/>
                    </a:moveTo>
                    <a:lnTo>
                      <a:pt x="129882" y="17066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0" name="フリーフォーム 269">
                <a:extLst>
                  <a:ext uri="{FF2B5EF4-FFF2-40B4-BE49-F238E27FC236}">
                    <a16:creationId xmlns:a16="http://schemas.microsoft.com/office/drawing/2014/main" id="{E8E31257-A928-7CDC-2F50-32B4A2A1A292}"/>
                  </a:ext>
                </a:extLst>
              </p:cNvPr>
              <p:cNvSpPr/>
              <p:nvPr/>
            </p:nvSpPr>
            <p:spPr>
              <a:xfrm>
                <a:off x="5590620" y="2165772"/>
                <a:ext cx="238510" cy="24036"/>
              </a:xfrm>
              <a:custGeom>
                <a:avLst/>
                <a:gdLst>
                  <a:gd name="connsiteX0" fmla="*/ 238511 w 238510"/>
                  <a:gd name="connsiteY0" fmla="*/ 24037 h 24036"/>
                  <a:gd name="connsiteX1" fmla="*/ 0 w 238510"/>
                  <a:gd name="connsiteY1" fmla="*/ 0 h 24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510" h="24036">
                    <a:moveTo>
                      <a:pt x="238511" y="24037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1" name="フリーフォーム 270">
                <a:extLst>
                  <a:ext uri="{FF2B5EF4-FFF2-40B4-BE49-F238E27FC236}">
                    <a16:creationId xmlns:a16="http://schemas.microsoft.com/office/drawing/2014/main" id="{88C13A8F-FDDA-7866-C8CC-C19C71280FD9}"/>
                  </a:ext>
                </a:extLst>
              </p:cNvPr>
              <p:cNvSpPr/>
              <p:nvPr/>
            </p:nvSpPr>
            <p:spPr>
              <a:xfrm>
                <a:off x="5829130" y="2040782"/>
                <a:ext cx="122797" cy="149026"/>
              </a:xfrm>
              <a:custGeom>
                <a:avLst/>
                <a:gdLst>
                  <a:gd name="connsiteX0" fmla="*/ 122798 w 122797"/>
                  <a:gd name="connsiteY0" fmla="*/ 0 h 149026"/>
                  <a:gd name="connsiteX1" fmla="*/ 0 w 122797"/>
                  <a:gd name="connsiteY1" fmla="*/ 149027 h 149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797" h="149026">
                    <a:moveTo>
                      <a:pt x="122798" y="0"/>
                    </a:moveTo>
                    <a:lnTo>
                      <a:pt x="0" y="149027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2" name="フリーフォーム 271">
                <a:extLst>
                  <a:ext uri="{FF2B5EF4-FFF2-40B4-BE49-F238E27FC236}">
                    <a16:creationId xmlns:a16="http://schemas.microsoft.com/office/drawing/2014/main" id="{4443F4D3-998A-FF49-66C5-8C9F27358A86}"/>
                  </a:ext>
                </a:extLst>
              </p:cNvPr>
              <p:cNvSpPr/>
              <p:nvPr/>
            </p:nvSpPr>
            <p:spPr>
              <a:xfrm>
                <a:off x="5829130" y="1860507"/>
                <a:ext cx="122797" cy="180274"/>
              </a:xfrm>
              <a:custGeom>
                <a:avLst/>
                <a:gdLst>
                  <a:gd name="connsiteX0" fmla="*/ 0 w 122797"/>
                  <a:gd name="connsiteY0" fmla="*/ 0 h 180274"/>
                  <a:gd name="connsiteX1" fmla="*/ 122798 w 122797"/>
                  <a:gd name="connsiteY1" fmla="*/ 180275 h 180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797" h="180274">
                    <a:moveTo>
                      <a:pt x="0" y="0"/>
                    </a:moveTo>
                    <a:lnTo>
                      <a:pt x="122798" y="180275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3" name="フリーフォーム 272">
                <a:extLst>
                  <a:ext uri="{FF2B5EF4-FFF2-40B4-BE49-F238E27FC236}">
                    <a16:creationId xmlns:a16="http://schemas.microsoft.com/office/drawing/2014/main" id="{4F3EB3DF-C071-297A-53FD-80D8D66279EF}"/>
                  </a:ext>
                </a:extLst>
              </p:cNvPr>
              <p:cNvSpPr/>
              <p:nvPr/>
            </p:nvSpPr>
            <p:spPr>
              <a:xfrm>
                <a:off x="6143209" y="2028764"/>
                <a:ext cx="4722" cy="117779"/>
              </a:xfrm>
              <a:custGeom>
                <a:avLst/>
                <a:gdLst>
                  <a:gd name="connsiteX0" fmla="*/ 4723 w 4722"/>
                  <a:gd name="connsiteY0" fmla="*/ 0 h 117779"/>
                  <a:gd name="connsiteX1" fmla="*/ 0 w 4722"/>
                  <a:gd name="connsiteY1" fmla="*/ 117779 h 11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22" h="117779">
                    <a:moveTo>
                      <a:pt x="4723" y="0"/>
                    </a:moveTo>
                    <a:lnTo>
                      <a:pt x="0" y="117779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4" name="フリーフォーム 273">
                <a:extLst>
                  <a:ext uri="{FF2B5EF4-FFF2-40B4-BE49-F238E27FC236}">
                    <a16:creationId xmlns:a16="http://schemas.microsoft.com/office/drawing/2014/main" id="{6C81BA96-01B9-D250-2666-0751D00224E0}"/>
                  </a:ext>
                </a:extLst>
              </p:cNvPr>
              <p:cNvSpPr/>
              <p:nvPr/>
            </p:nvSpPr>
            <p:spPr>
              <a:xfrm>
                <a:off x="5951928" y="2040782"/>
                <a:ext cx="191280" cy="105761"/>
              </a:xfrm>
              <a:custGeom>
                <a:avLst/>
                <a:gdLst>
                  <a:gd name="connsiteX0" fmla="*/ 0 w 191280"/>
                  <a:gd name="connsiteY0" fmla="*/ 0 h 105761"/>
                  <a:gd name="connsiteX1" fmla="*/ 191281 w 191280"/>
                  <a:gd name="connsiteY1" fmla="*/ 105761 h 10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280" h="105761">
                    <a:moveTo>
                      <a:pt x="0" y="0"/>
                    </a:moveTo>
                    <a:lnTo>
                      <a:pt x="191281" y="105761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5" name="フリーフォーム 274">
                <a:extLst>
                  <a:ext uri="{FF2B5EF4-FFF2-40B4-BE49-F238E27FC236}">
                    <a16:creationId xmlns:a16="http://schemas.microsoft.com/office/drawing/2014/main" id="{34F59B70-7F8D-4E67-EBB6-24958B886DA3}"/>
                  </a:ext>
                </a:extLst>
              </p:cNvPr>
              <p:cNvSpPr/>
              <p:nvPr/>
            </p:nvSpPr>
            <p:spPr>
              <a:xfrm>
                <a:off x="6143209" y="2146543"/>
                <a:ext cx="51952" cy="252384"/>
              </a:xfrm>
              <a:custGeom>
                <a:avLst/>
                <a:gdLst>
                  <a:gd name="connsiteX0" fmla="*/ 51953 w 51952"/>
                  <a:gd name="connsiteY0" fmla="*/ 252384 h 252384"/>
                  <a:gd name="connsiteX1" fmla="*/ 0 w 51952"/>
                  <a:gd name="connsiteY1" fmla="*/ 0 h 25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952" h="252384">
                    <a:moveTo>
                      <a:pt x="51953" y="252384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6" name="フリーフォーム 275">
                <a:extLst>
                  <a:ext uri="{FF2B5EF4-FFF2-40B4-BE49-F238E27FC236}">
                    <a16:creationId xmlns:a16="http://schemas.microsoft.com/office/drawing/2014/main" id="{2BF6CF8E-A458-69C8-3F5F-664222918B5A}"/>
                  </a:ext>
                </a:extLst>
              </p:cNvPr>
              <p:cNvSpPr/>
              <p:nvPr/>
            </p:nvSpPr>
            <p:spPr>
              <a:xfrm>
                <a:off x="6058195" y="2398927"/>
                <a:ext cx="136966" cy="129797"/>
              </a:xfrm>
              <a:custGeom>
                <a:avLst/>
                <a:gdLst>
                  <a:gd name="connsiteX0" fmla="*/ 0 w 136966"/>
                  <a:gd name="connsiteY0" fmla="*/ 129798 h 129797"/>
                  <a:gd name="connsiteX1" fmla="*/ 136966 w 136966"/>
                  <a:gd name="connsiteY1" fmla="*/ 0 h 129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966" h="129797">
                    <a:moveTo>
                      <a:pt x="0" y="129798"/>
                    </a:moveTo>
                    <a:lnTo>
                      <a:pt x="136966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7" name="フリーフォーム 276">
                <a:extLst>
                  <a:ext uri="{FF2B5EF4-FFF2-40B4-BE49-F238E27FC236}">
                    <a16:creationId xmlns:a16="http://schemas.microsoft.com/office/drawing/2014/main" id="{00764D73-079E-4204-DEA9-89A1A7785E5E}"/>
                  </a:ext>
                </a:extLst>
              </p:cNvPr>
              <p:cNvSpPr/>
              <p:nvPr/>
            </p:nvSpPr>
            <p:spPr>
              <a:xfrm>
                <a:off x="5878722" y="2425368"/>
                <a:ext cx="179473" cy="103357"/>
              </a:xfrm>
              <a:custGeom>
                <a:avLst/>
                <a:gdLst>
                  <a:gd name="connsiteX0" fmla="*/ 0 w 179473"/>
                  <a:gd name="connsiteY0" fmla="*/ 0 h 103357"/>
                  <a:gd name="connsiteX1" fmla="*/ 179473 w 179473"/>
                  <a:gd name="connsiteY1" fmla="*/ 103357 h 103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473" h="103357">
                    <a:moveTo>
                      <a:pt x="0" y="0"/>
                    </a:moveTo>
                    <a:lnTo>
                      <a:pt x="179473" y="103357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8" name="フリーフォーム 277">
                <a:extLst>
                  <a:ext uri="{FF2B5EF4-FFF2-40B4-BE49-F238E27FC236}">
                    <a16:creationId xmlns:a16="http://schemas.microsoft.com/office/drawing/2014/main" id="{632D1D58-ABBE-E028-A7FE-FFDB0AF6DAA9}"/>
                  </a:ext>
                </a:extLst>
              </p:cNvPr>
              <p:cNvSpPr/>
              <p:nvPr/>
            </p:nvSpPr>
            <p:spPr>
              <a:xfrm>
                <a:off x="5829130" y="2189809"/>
                <a:ext cx="49591" cy="235558"/>
              </a:xfrm>
              <a:custGeom>
                <a:avLst/>
                <a:gdLst>
                  <a:gd name="connsiteX0" fmla="*/ 0 w 49591"/>
                  <a:gd name="connsiteY0" fmla="*/ 0 h 235558"/>
                  <a:gd name="connsiteX1" fmla="*/ 49591 w 49591"/>
                  <a:gd name="connsiteY1" fmla="*/ 235559 h 23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91" h="235558">
                    <a:moveTo>
                      <a:pt x="0" y="0"/>
                    </a:moveTo>
                    <a:lnTo>
                      <a:pt x="49591" y="235559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79" name="フリーフォーム 278">
                <a:extLst>
                  <a:ext uri="{FF2B5EF4-FFF2-40B4-BE49-F238E27FC236}">
                    <a16:creationId xmlns:a16="http://schemas.microsoft.com/office/drawing/2014/main" id="{B4CA42A8-CD18-A1DF-CDFC-4C8414A28A78}"/>
                  </a:ext>
                </a:extLst>
              </p:cNvPr>
              <p:cNvSpPr/>
              <p:nvPr/>
            </p:nvSpPr>
            <p:spPr>
              <a:xfrm>
                <a:off x="5500883" y="2382102"/>
                <a:ext cx="177111" cy="163448"/>
              </a:xfrm>
              <a:custGeom>
                <a:avLst/>
                <a:gdLst>
                  <a:gd name="connsiteX0" fmla="*/ 0 w 177111"/>
                  <a:gd name="connsiteY0" fmla="*/ 0 h 163448"/>
                  <a:gd name="connsiteX1" fmla="*/ 177112 w 177111"/>
                  <a:gd name="connsiteY1" fmla="*/ 163449 h 16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111" h="163448">
                    <a:moveTo>
                      <a:pt x="0" y="0"/>
                    </a:moveTo>
                    <a:lnTo>
                      <a:pt x="177112" y="163449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0" name="フリーフォーム 279">
                <a:extLst>
                  <a:ext uri="{FF2B5EF4-FFF2-40B4-BE49-F238E27FC236}">
                    <a16:creationId xmlns:a16="http://schemas.microsoft.com/office/drawing/2014/main" id="{A28ED344-8316-037C-6910-3E214920485D}"/>
                  </a:ext>
                </a:extLst>
              </p:cNvPr>
              <p:cNvSpPr/>
              <p:nvPr/>
            </p:nvSpPr>
            <p:spPr>
              <a:xfrm>
                <a:off x="5677995" y="2425368"/>
                <a:ext cx="200726" cy="120183"/>
              </a:xfrm>
              <a:custGeom>
                <a:avLst/>
                <a:gdLst>
                  <a:gd name="connsiteX0" fmla="*/ 200727 w 200726"/>
                  <a:gd name="connsiteY0" fmla="*/ 0 h 120183"/>
                  <a:gd name="connsiteX1" fmla="*/ 0 w 200726"/>
                  <a:gd name="connsiteY1" fmla="*/ 120183 h 120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726" h="120183">
                    <a:moveTo>
                      <a:pt x="200727" y="0"/>
                    </a:moveTo>
                    <a:lnTo>
                      <a:pt x="0" y="120183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1" name="フリーフォーム 280">
                <a:extLst>
                  <a:ext uri="{FF2B5EF4-FFF2-40B4-BE49-F238E27FC236}">
                    <a16:creationId xmlns:a16="http://schemas.microsoft.com/office/drawing/2014/main" id="{9160BCCF-524E-EF1C-08C4-6F53943C6698}"/>
                  </a:ext>
                </a:extLst>
              </p:cNvPr>
              <p:cNvSpPr/>
              <p:nvPr/>
            </p:nvSpPr>
            <p:spPr>
              <a:xfrm>
                <a:off x="5238757" y="2670541"/>
                <a:ext cx="184196" cy="173063"/>
              </a:xfrm>
              <a:custGeom>
                <a:avLst/>
                <a:gdLst>
                  <a:gd name="connsiteX0" fmla="*/ 0 w 184196"/>
                  <a:gd name="connsiteY0" fmla="*/ 0 h 173063"/>
                  <a:gd name="connsiteX1" fmla="*/ 184196 w 184196"/>
                  <a:gd name="connsiteY1" fmla="*/ 173064 h 173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196" h="173063">
                    <a:moveTo>
                      <a:pt x="0" y="0"/>
                    </a:moveTo>
                    <a:lnTo>
                      <a:pt x="184196" y="173064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2" name="フリーフォーム 281">
                <a:extLst>
                  <a:ext uri="{FF2B5EF4-FFF2-40B4-BE49-F238E27FC236}">
                    <a16:creationId xmlns:a16="http://schemas.microsoft.com/office/drawing/2014/main" id="{96039896-BAAE-69EF-B964-EC60F193241F}"/>
                  </a:ext>
                </a:extLst>
              </p:cNvPr>
              <p:cNvSpPr/>
              <p:nvPr/>
            </p:nvSpPr>
            <p:spPr>
              <a:xfrm>
                <a:off x="5422954" y="2776302"/>
                <a:ext cx="221980" cy="67302"/>
              </a:xfrm>
              <a:custGeom>
                <a:avLst/>
                <a:gdLst>
                  <a:gd name="connsiteX0" fmla="*/ 221980 w 221980"/>
                  <a:gd name="connsiteY0" fmla="*/ 0 h 67302"/>
                  <a:gd name="connsiteX1" fmla="*/ 0 w 221980"/>
                  <a:gd name="connsiteY1" fmla="*/ 67302 h 6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80" h="67302">
                    <a:moveTo>
                      <a:pt x="221980" y="0"/>
                    </a:moveTo>
                    <a:lnTo>
                      <a:pt x="0" y="67302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3" name="フリーフォーム 282">
                <a:extLst>
                  <a:ext uri="{FF2B5EF4-FFF2-40B4-BE49-F238E27FC236}">
                    <a16:creationId xmlns:a16="http://schemas.microsoft.com/office/drawing/2014/main" id="{CEAC7991-814E-83FC-97B4-AFCD7E30E688}"/>
                  </a:ext>
                </a:extLst>
              </p:cNvPr>
              <p:cNvSpPr/>
              <p:nvPr/>
            </p:nvSpPr>
            <p:spPr>
              <a:xfrm>
                <a:off x="5644934" y="2545551"/>
                <a:ext cx="33060" cy="230751"/>
              </a:xfrm>
              <a:custGeom>
                <a:avLst/>
                <a:gdLst>
                  <a:gd name="connsiteX0" fmla="*/ 33061 w 33060"/>
                  <a:gd name="connsiteY0" fmla="*/ 0 h 230751"/>
                  <a:gd name="connsiteX1" fmla="*/ 0 w 33060"/>
                  <a:gd name="connsiteY1" fmla="*/ 230751 h 230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60" h="230751">
                    <a:moveTo>
                      <a:pt x="33061" y="0"/>
                    </a:moveTo>
                    <a:lnTo>
                      <a:pt x="0" y="230751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4" name="フリーフォーム 283">
                <a:extLst>
                  <a:ext uri="{FF2B5EF4-FFF2-40B4-BE49-F238E27FC236}">
                    <a16:creationId xmlns:a16="http://schemas.microsoft.com/office/drawing/2014/main" id="{7BCE940D-61FC-F750-3C19-4FFB7861BC0B}"/>
                  </a:ext>
                </a:extLst>
              </p:cNvPr>
              <p:cNvSpPr/>
              <p:nvPr/>
            </p:nvSpPr>
            <p:spPr>
              <a:xfrm>
                <a:off x="5644934" y="2776302"/>
                <a:ext cx="167665" cy="112972"/>
              </a:xfrm>
              <a:custGeom>
                <a:avLst/>
                <a:gdLst>
                  <a:gd name="connsiteX0" fmla="*/ 167666 w 167665"/>
                  <a:gd name="connsiteY0" fmla="*/ 112972 h 112972"/>
                  <a:gd name="connsiteX1" fmla="*/ 0 w 167665"/>
                  <a:gd name="connsiteY1" fmla="*/ 0 h 112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665" h="112972">
                    <a:moveTo>
                      <a:pt x="167666" y="112972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5" name="フリーフォーム 284">
                <a:extLst>
                  <a:ext uri="{FF2B5EF4-FFF2-40B4-BE49-F238E27FC236}">
                    <a16:creationId xmlns:a16="http://schemas.microsoft.com/office/drawing/2014/main" id="{BB351DA1-560F-E3CD-958F-5464DFE54782}"/>
                  </a:ext>
                </a:extLst>
              </p:cNvPr>
              <p:cNvSpPr/>
              <p:nvPr/>
            </p:nvSpPr>
            <p:spPr>
              <a:xfrm>
                <a:off x="5422954" y="2843604"/>
                <a:ext cx="23614" cy="168256"/>
              </a:xfrm>
              <a:custGeom>
                <a:avLst/>
                <a:gdLst>
                  <a:gd name="connsiteX0" fmla="*/ 23615 w 23614"/>
                  <a:gd name="connsiteY0" fmla="*/ 168256 h 168256"/>
                  <a:gd name="connsiteX1" fmla="*/ 0 w 23614"/>
                  <a:gd name="connsiteY1" fmla="*/ 0 h 168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14" h="168256">
                    <a:moveTo>
                      <a:pt x="23615" y="168256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6" name="フリーフォーム 285">
                <a:extLst>
                  <a:ext uri="{FF2B5EF4-FFF2-40B4-BE49-F238E27FC236}">
                    <a16:creationId xmlns:a16="http://schemas.microsoft.com/office/drawing/2014/main" id="{39E07484-F9A9-794B-08E4-83962A32C1A5}"/>
                  </a:ext>
                </a:extLst>
              </p:cNvPr>
              <p:cNvSpPr/>
              <p:nvPr/>
            </p:nvSpPr>
            <p:spPr>
              <a:xfrm>
                <a:off x="5696887" y="2889274"/>
                <a:ext cx="115713" cy="151430"/>
              </a:xfrm>
              <a:custGeom>
                <a:avLst/>
                <a:gdLst>
                  <a:gd name="connsiteX0" fmla="*/ 0 w 115713"/>
                  <a:gd name="connsiteY0" fmla="*/ 151431 h 151430"/>
                  <a:gd name="connsiteX1" fmla="*/ 115713 w 115713"/>
                  <a:gd name="connsiteY1" fmla="*/ 0 h 15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713" h="151430">
                    <a:moveTo>
                      <a:pt x="0" y="151431"/>
                    </a:moveTo>
                    <a:lnTo>
                      <a:pt x="115713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7" name="フリーフォーム 286">
                <a:extLst>
                  <a:ext uri="{FF2B5EF4-FFF2-40B4-BE49-F238E27FC236}">
                    <a16:creationId xmlns:a16="http://schemas.microsoft.com/office/drawing/2014/main" id="{887E4132-8C75-8A64-000C-8E023D414D55}"/>
                  </a:ext>
                </a:extLst>
              </p:cNvPr>
              <p:cNvSpPr/>
              <p:nvPr/>
            </p:nvSpPr>
            <p:spPr>
              <a:xfrm>
                <a:off x="5446569" y="3011861"/>
                <a:ext cx="250318" cy="28843"/>
              </a:xfrm>
              <a:custGeom>
                <a:avLst/>
                <a:gdLst>
                  <a:gd name="connsiteX0" fmla="*/ 0 w 250318"/>
                  <a:gd name="connsiteY0" fmla="*/ 0 h 28843"/>
                  <a:gd name="connsiteX1" fmla="*/ 250318 w 250318"/>
                  <a:gd name="connsiteY1" fmla="*/ 28844 h 28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0318" h="28843">
                    <a:moveTo>
                      <a:pt x="0" y="0"/>
                    </a:moveTo>
                    <a:lnTo>
                      <a:pt x="250318" y="28844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8" name="フリーフォーム 287">
                <a:extLst>
                  <a:ext uri="{FF2B5EF4-FFF2-40B4-BE49-F238E27FC236}">
                    <a16:creationId xmlns:a16="http://schemas.microsoft.com/office/drawing/2014/main" id="{00F12DD7-87B9-2BF3-3D2F-43FEF5612614}"/>
                  </a:ext>
                </a:extLst>
              </p:cNvPr>
              <p:cNvSpPr/>
              <p:nvPr/>
            </p:nvSpPr>
            <p:spPr>
              <a:xfrm>
                <a:off x="5696887" y="3040705"/>
                <a:ext cx="110990" cy="50476"/>
              </a:xfrm>
              <a:custGeom>
                <a:avLst/>
                <a:gdLst>
                  <a:gd name="connsiteX0" fmla="*/ 110990 w 110990"/>
                  <a:gd name="connsiteY0" fmla="*/ 50477 h 50476"/>
                  <a:gd name="connsiteX1" fmla="*/ 0 w 110990"/>
                  <a:gd name="connsiteY1" fmla="*/ 0 h 5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990" h="50476">
                    <a:moveTo>
                      <a:pt x="110990" y="50477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89" name="フリーフォーム 288">
                <a:extLst>
                  <a:ext uri="{FF2B5EF4-FFF2-40B4-BE49-F238E27FC236}">
                    <a16:creationId xmlns:a16="http://schemas.microsoft.com/office/drawing/2014/main" id="{A41727E9-2D8C-BB0B-F67E-59EB88A440DB}"/>
                  </a:ext>
                </a:extLst>
              </p:cNvPr>
              <p:cNvSpPr/>
              <p:nvPr/>
            </p:nvSpPr>
            <p:spPr>
              <a:xfrm>
                <a:off x="5276541" y="3011861"/>
                <a:ext cx="170027" cy="9614"/>
              </a:xfrm>
              <a:custGeom>
                <a:avLst/>
                <a:gdLst>
                  <a:gd name="connsiteX0" fmla="*/ 0 w 170027"/>
                  <a:gd name="connsiteY0" fmla="*/ 9615 h 9614"/>
                  <a:gd name="connsiteX1" fmla="*/ 170027 w 170027"/>
                  <a:gd name="connsiteY1" fmla="*/ 0 h 9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027" h="9614">
                    <a:moveTo>
                      <a:pt x="0" y="9615"/>
                    </a:moveTo>
                    <a:lnTo>
                      <a:pt x="170027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0" name="フリーフォーム 289">
                <a:extLst>
                  <a:ext uri="{FF2B5EF4-FFF2-40B4-BE49-F238E27FC236}">
                    <a16:creationId xmlns:a16="http://schemas.microsoft.com/office/drawing/2014/main" id="{59125DD5-E8B7-1F10-BFA1-03E05BC7AF0E}"/>
                  </a:ext>
                </a:extLst>
              </p:cNvPr>
              <p:cNvSpPr/>
              <p:nvPr/>
            </p:nvSpPr>
            <p:spPr>
              <a:xfrm>
                <a:off x="5812600" y="2771495"/>
                <a:ext cx="217257" cy="117779"/>
              </a:xfrm>
              <a:custGeom>
                <a:avLst/>
                <a:gdLst>
                  <a:gd name="connsiteX0" fmla="*/ 217257 w 217257"/>
                  <a:gd name="connsiteY0" fmla="*/ 0 h 117779"/>
                  <a:gd name="connsiteX1" fmla="*/ 0 w 217257"/>
                  <a:gd name="connsiteY1" fmla="*/ 117779 h 11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7257" h="117779">
                    <a:moveTo>
                      <a:pt x="217257" y="0"/>
                    </a:moveTo>
                    <a:lnTo>
                      <a:pt x="0" y="117779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1" name="フリーフォーム 290">
                <a:extLst>
                  <a:ext uri="{FF2B5EF4-FFF2-40B4-BE49-F238E27FC236}">
                    <a16:creationId xmlns:a16="http://schemas.microsoft.com/office/drawing/2014/main" id="{4EA1C079-D3CC-A40D-6A68-74CB3FAD438E}"/>
                  </a:ext>
                </a:extLst>
              </p:cNvPr>
              <p:cNvSpPr/>
              <p:nvPr/>
            </p:nvSpPr>
            <p:spPr>
              <a:xfrm>
                <a:off x="6029857" y="2528725"/>
                <a:ext cx="28337" cy="242769"/>
              </a:xfrm>
              <a:custGeom>
                <a:avLst/>
                <a:gdLst>
                  <a:gd name="connsiteX0" fmla="*/ 28338 w 28337"/>
                  <a:gd name="connsiteY0" fmla="*/ 0 h 242769"/>
                  <a:gd name="connsiteX1" fmla="*/ 0 w 28337"/>
                  <a:gd name="connsiteY1" fmla="*/ 242770 h 24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37" h="242769">
                    <a:moveTo>
                      <a:pt x="28338" y="0"/>
                    </a:moveTo>
                    <a:lnTo>
                      <a:pt x="0" y="24277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2" name="フリーフォーム 291">
                <a:extLst>
                  <a:ext uri="{FF2B5EF4-FFF2-40B4-BE49-F238E27FC236}">
                    <a16:creationId xmlns:a16="http://schemas.microsoft.com/office/drawing/2014/main" id="{72E283DF-310A-4D9F-6229-E5D9B10440F4}"/>
                  </a:ext>
                </a:extLst>
              </p:cNvPr>
              <p:cNvSpPr/>
              <p:nvPr/>
            </p:nvSpPr>
            <p:spPr>
              <a:xfrm>
                <a:off x="6029857" y="2771495"/>
                <a:ext cx="118074" cy="24036"/>
              </a:xfrm>
              <a:custGeom>
                <a:avLst/>
                <a:gdLst>
                  <a:gd name="connsiteX0" fmla="*/ 118075 w 118074"/>
                  <a:gd name="connsiteY0" fmla="*/ 24037 h 24036"/>
                  <a:gd name="connsiteX1" fmla="*/ 0 w 118074"/>
                  <a:gd name="connsiteY1" fmla="*/ 0 h 24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074" h="24036">
                    <a:moveTo>
                      <a:pt x="118075" y="24037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3" name="フリーフォーム 292">
                <a:extLst>
                  <a:ext uri="{FF2B5EF4-FFF2-40B4-BE49-F238E27FC236}">
                    <a16:creationId xmlns:a16="http://schemas.microsoft.com/office/drawing/2014/main" id="{4E9E5F89-FBB2-964A-4BDA-BAD067374CB3}"/>
                  </a:ext>
                </a:extLst>
              </p:cNvPr>
              <p:cNvSpPr/>
              <p:nvPr/>
            </p:nvSpPr>
            <p:spPr>
              <a:xfrm>
                <a:off x="5503244" y="1997516"/>
                <a:ext cx="54314" cy="286035"/>
              </a:xfrm>
              <a:custGeom>
                <a:avLst/>
                <a:gdLst>
                  <a:gd name="connsiteX0" fmla="*/ 0 w 54314"/>
                  <a:gd name="connsiteY0" fmla="*/ 286036 h 286035"/>
                  <a:gd name="connsiteX1" fmla="*/ 54314 w 54314"/>
                  <a:gd name="connsiteY1" fmla="*/ 0 h 286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314" h="286035">
                    <a:moveTo>
                      <a:pt x="0" y="286036"/>
                    </a:moveTo>
                    <a:lnTo>
                      <a:pt x="54314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4" name="フリーフォーム 293">
                <a:extLst>
                  <a:ext uri="{FF2B5EF4-FFF2-40B4-BE49-F238E27FC236}">
                    <a16:creationId xmlns:a16="http://schemas.microsoft.com/office/drawing/2014/main" id="{028D694F-E44F-323B-9567-E1F89E7DB5CE}"/>
                  </a:ext>
                </a:extLst>
              </p:cNvPr>
              <p:cNvSpPr/>
              <p:nvPr/>
            </p:nvSpPr>
            <p:spPr>
              <a:xfrm>
                <a:off x="6018049" y="2136928"/>
                <a:ext cx="37783" cy="274017"/>
              </a:xfrm>
              <a:custGeom>
                <a:avLst/>
                <a:gdLst>
                  <a:gd name="connsiteX0" fmla="*/ 37784 w 37783"/>
                  <a:gd name="connsiteY0" fmla="*/ 0 h 274017"/>
                  <a:gd name="connsiteX1" fmla="*/ 0 w 37783"/>
                  <a:gd name="connsiteY1" fmla="*/ 274017 h 274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783" h="274017">
                    <a:moveTo>
                      <a:pt x="37784" y="0"/>
                    </a:moveTo>
                    <a:lnTo>
                      <a:pt x="0" y="274017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5" name="フリーフォーム 294">
                <a:extLst>
                  <a:ext uri="{FF2B5EF4-FFF2-40B4-BE49-F238E27FC236}">
                    <a16:creationId xmlns:a16="http://schemas.microsoft.com/office/drawing/2014/main" id="{A93FAF1A-C5EE-8008-7A44-F491CA8FBAE1}"/>
                  </a:ext>
                </a:extLst>
              </p:cNvPr>
              <p:cNvSpPr/>
              <p:nvPr/>
            </p:nvSpPr>
            <p:spPr>
              <a:xfrm>
                <a:off x="5779539" y="1783590"/>
                <a:ext cx="49591" cy="146623"/>
              </a:xfrm>
              <a:custGeom>
                <a:avLst/>
                <a:gdLst>
                  <a:gd name="connsiteX0" fmla="*/ 0 w 49591"/>
                  <a:gd name="connsiteY0" fmla="*/ 0 h 146623"/>
                  <a:gd name="connsiteX1" fmla="*/ 49591 w 49591"/>
                  <a:gd name="connsiteY1" fmla="*/ 146623 h 14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91" h="146623">
                    <a:moveTo>
                      <a:pt x="0" y="0"/>
                    </a:moveTo>
                    <a:lnTo>
                      <a:pt x="49591" y="146623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6" name="フリーフォーム 295">
                <a:extLst>
                  <a:ext uri="{FF2B5EF4-FFF2-40B4-BE49-F238E27FC236}">
                    <a16:creationId xmlns:a16="http://schemas.microsoft.com/office/drawing/2014/main" id="{BC4A9DEF-49E3-6675-03A7-B0C39494110C}"/>
                  </a:ext>
                </a:extLst>
              </p:cNvPr>
              <p:cNvSpPr/>
              <p:nvPr/>
            </p:nvSpPr>
            <p:spPr>
              <a:xfrm>
                <a:off x="5779539" y="1783590"/>
                <a:ext cx="162942" cy="52880"/>
              </a:xfrm>
              <a:custGeom>
                <a:avLst/>
                <a:gdLst>
                  <a:gd name="connsiteX0" fmla="*/ 162943 w 162942"/>
                  <a:gd name="connsiteY0" fmla="*/ 52881 h 52880"/>
                  <a:gd name="connsiteX1" fmla="*/ 0 w 162942"/>
                  <a:gd name="connsiteY1" fmla="*/ 0 h 5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942" h="52880">
                    <a:moveTo>
                      <a:pt x="162943" y="52881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7" name="フリーフォーム 296">
                <a:extLst>
                  <a:ext uri="{FF2B5EF4-FFF2-40B4-BE49-F238E27FC236}">
                    <a16:creationId xmlns:a16="http://schemas.microsoft.com/office/drawing/2014/main" id="{737C77A9-C5DB-4BB6-C6AF-1EC443850582}"/>
                  </a:ext>
                </a:extLst>
              </p:cNvPr>
              <p:cNvSpPr/>
              <p:nvPr/>
            </p:nvSpPr>
            <p:spPr>
              <a:xfrm>
                <a:off x="5942482" y="1836471"/>
                <a:ext cx="205449" cy="192292"/>
              </a:xfrm>
              <a:custGeom>
                <a:avLst/>
                <a:gdLst>
                  <a:gd name="connsiteX0" fmla="*/ 205450 w 205449"/>
                  <a:gd name="connsiteY0" fmla="*/ 192293 h 192292"/>
                  <a:gd name="connsiteX1" fmla="*/ 0 w 205449"/>
                  <a:gd name="connsiteY1" fmla="*/ 0 h 19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49" h="192292">
                    <a:moveTo>
                      <a:pt x="205450" y="192293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8" name="フリーフォーム 297">
                <a:extLst>
                  <a:ext uri="{FF2B5EF4-FFF2-40B4-BE49-F238E27FC236}">
                    <a16:creationId xmlns:a16="http://schemas.microsoft.com/office/drawing/2014/main" id="{10A1BA52-BF0D-9E9C-A5D2-716F3BDFFA1B}"/>
                  </a:ext>
                </a:extLst>
              </p:cNvPr>
              <p:cNvSpPr/>
              <p:nvPr/>
            </p:nvSpPr>
            <p:spPr>
              <a:xfrm>
                <a:off x="6147932" y="2028764"/>
                <a:ext cx="59037" cy="141815"/>
              </a:xfrm>
              <a:custGeom>
                <a:avLst/>
                <a:gdLst>
                  <a:gd name="connsiteX0" fmla="*/ 59037 w 59037"/>
                  <a:gd name="connsiteY0" fmla="*/ 141816 h 141815"/>
                  <a:gd name="connsiteX1" fmla="*/ 0 w 59037"/>
                  <a:gd name="connsiteY1" fmla="*/ 0 h 141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037" h="141815">
                    <a:moveTo>
                      <a:pt x="59037" y="141816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99" name="フリーフォーム 298">
                <a:extLst>
                  <a:ext uri="{FF2B5EF4-FFF2-40B4-BE49-F238E27FC236}">
                    <a16:creationId xmlns:a16="http://schemas.microsoft.com/office/drawing/2014/main" id="{93882CF5-8718-9336-E04E-78FD29982BF5}"/>
                  </a:ext>
                </a:extLst>
              </p:cNvPr>
              <p:cNvSpPr/>
              <p:nvPr/>
            </p:nvSpPr>
            <p:spPr>
              <a:xfrm>
                <a:off x="6157377" y="2454211"/>
                <a:ext cx="110990" cy="151430"/>
              </a:xfrm>
              <a:custGeom>
                <a:avLst/>
                <a:gdLst>
                  <a:gd name="connsiteX0" fmla="*/ 110990 w 110990"/>
                  <a:gd name="connsiteY0" fmla="*/ 0 h 151430"/>
                  <a:gd name="connsiteX1" fmla="*/ 0 w 110990"/>
                  <a:gd name="connsiteY1" fmla="*/ 151431 h 15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990" h="151430">
                    <a:moveTo>
                      <a:pt x="110990" y="0"/>
                    </a:moveTo>
                    <a:lnTo>
                      <a:pt x="0" y="151431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0" name="フリーフォーム 299">
                <a:extLst>
                  <a:ext uri="{FF2B5EF4-FFF2-40B4-BE49-F238E27FC236}">
                    <a16:creationId xmlns:a16="http://schemas.microsoft.com/office/drawing/2014/main" id="{BCB35763-D161-62A3-4C26-BCC6F0C37D4C}"/>
                  </a:ext>
                </a:extLst>
              </p:cNvPr>
              <p:cNvSpPr/>
              <p:nvPr/>
            </p:nvSpPr>
            <p:spPr>
              <a:xfrm>
                <a:off x="5626042" y="2495074"/>
                <a:ext cx="120436" cy="286035"/>
              </a:xfrm>
              <a:custGeom>
                <a:avLst/>
                <a:gdLst>
                  <a:gd name="connsiteX0" fmla="*/ 0 w 120436"/>
                  <a:gd name="connsiteY0" fmla="*/ 286036 h 286035"/>
                  <a:gd name="connsiteX1" fmla="*/ 120436 w 120436"/>
                  <a:gd name="connsiteY1" fmla="*/ 0 h 286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436" h="286035">
                    <a:moveTo>
                      <a:pt x="0" y="286036"/>
                    </a:moveTo>
                    <a:lnTo>
                      <a:pt x="120436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1" name="フリーフォーム 300">
                <a:extLst>
                  <a:ext uri="{FF2B5EF4-FFF2-40B4-BE49-F238E27FC236}">
                    <a16:creationId xmlns:a16="http://schemas.microsoft.com/office/drawing/2014/main" id="{58A6B9A9-3330-1097-745B-5881D292AB57}"/>
                  </a:ext>
                </a:extLst>
              </p:cNvPr>
              <p:cNvSpPr/>
              <p:nvPr/>
            </p:nvSpPr>
            <p:spPr>
              <a:xfrm>
                <a:off x="5491437" y="1761957"/>
                <a:ext cx="288101" cy="21632"/>
              </a:xfrm>
              <a:custGeom>
                <a:avLst/>
                <a:gdLst>
                  <a:gd name="connsiteX0" fmla="*/ 288102 w 288101"/>
                  <a:gd name="connsiteY0" fmla="*/ 21633 h 21632"/>
                  <a:gd name="connsiteX1" fmla="*/ 0 w 288101"/>
                  <a:gd name="connsiteY1" fmla="*/ 0 h 2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8101" h="21632">
                    <a:moveTo>
                      <a:pt x="288102" y="21633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2" name="フリーフォーム 301">
                <a:extLst>
                  <a:ext uri="{FF2B5EF4-FFF2-40B4-BE49-F238E27FC236}">
                    <a16:creationId xmlns:a16="http://schemas.microsoft.com/office/drawing/2014/main" id="{B7ADDCA4-A5E6-2087-518E-B51B1336DDA1}"/>
                  </a:ext>
                </a:extLst>
              </p:cNvPr>
              <p:cNvSpPr/>
              <p:nvPr/>
            </p:nvSpPr>
            <p:spPr>
              <a:xfrm>
                <a:off x="5354470" y="1761957"/>
                <a:ext cx="136966" cy="127394"/>
              </a:xfrm>
              <a:custGeom>
                <a:avLst/>
                <a:gdLst>
                  <a:gd name="connsiteX0" fmla="*/ 0 w 136966"/>
                  <a:gd name="connsiteY0" fmla="*/ 127394 h 127394"/>
                  <a:gd name="connsiteX1" fmla="*/ 136966 w 136966"/>
                  <a:gd name="connsiteY1" fmla="*/ 0 h 127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966" h="127394">
                    <a:moveTo>
                      <a:pt x="0" y="127394"/>
                    </a:moveTo>
                    <a:lnTo>
                      <a:pt x="136966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3" name="フリーフォーム 302">
                <a:extLst>
                  <a:ext uri="{FF2B5EF4-FFF2-40B4-BE49-F238E27FC236}">
                    <a16:creationId xmlns:a16="http://schemas.microsoft.com/office/drawing/2014/main" id="{A27A3DD9-9DC5-5616-F6A0-431C413F0AA9}"/>
                  </a:ext>
                </a:extLst>
              </p:cNvPr>
              <p:cNvSpPr/>
              <p:nvPr/>
            </p:nvSpPr>
            <p:spPr>
              <a:xfrm>
                <a:off x="5404062" y="1761957"/>
                <a:ext cx="87375" cy="28843"/>
              </a:xfrm>
              <a:custGeom>
                <a:avLst/>
                <a:gdLst>
                  <a:gd name="connsiteX0" fmla="*/ 87375 w 87375"/>
                  <a:gd name="connsiteY0" fmla="*/ 0 h 28843"/>
                  <a:gd name="connsiteX1" fmla="*/ 0 w 87375"/>
                  <a:gd name="connsiteY1" fmla="*/ 28844 h 28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375" h="28843">
                    <a:moveTo>
                      <a:pt x="87375" y="0"/>
                    </a:moveTo>
                    <a:lnTo>
                      <a:pt x="0" y="28844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4" name="フリーフォーム 303">
                <a:extLst>
                  <a:ext uri="{FF2B5EF4-FFF2-40B4-BE49-F238E27FC236}">
                    <a16:creationId xmlns:a16="http://schemas.microsoft.com/office/drawing/2014/main" id="{5D54CEE7-193E-BEA9-A141-5ECD3752823C}"/>
                  </a:ext>
                </a:extLst>
              </p:cNvPr>
              <p:cNvSpPr/>
              <p:nvPr/>
            </p:nvSpPr>
            <p:spPr>
              <a:xfrm>
                <a:off x="5186805" y="1790801"/>
                <a:ext cx="217257" cy="139412"/>
              </a:xfrm>
              <a:custGeom>
                <a:avLst/>
                <a:gdLst>
                  <a:gd name="connsiteX0" fmla="*/ 0 w 217257"/>
                  <a:gd name="connsiteY0" fmla="*/ 139412 h 139412"/>
                  <a:gd name="connsiteX1" fmla="*/ 217257 w 217257"/>
                  <a:gd name="connsiteY1" fmla="*/ 0 h 13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7257" h="139412">
                    <a:moveTo>
                      <a:pt x="0" y="139412"/>
                    </a:moveTo>
                    <a:lnTo>
                      <a:pt x="217257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5" name="フリーフォーム 304">
                <a:extLst>
                  <a:ext uri="{FF2B5EF4-FFF2-40B4-BE49-F238E27FC236}">
                    <a16:creationId xmlns:a16="http://schemas.microsoft.com/office/drawing/2014/main" id="{02BD588C-CCD4-ACFE-DF69-9242454CAF78}"/>
                  </a:ext>
                </a:extLst>
              </p:cNvPr>
              <p:cNvSpPr/>
              <p:nvPr/>
            </p:nvSpPr>
            <p:spPr>
              <a:xfrm>
                <a:off x="5038031" y="1930213"/>
                <a:ext cx="148773" cy="120183"/>
              </a:xfrm>
              <a:custGeom>
                <a:avLst/>
                <a:gdLst>
                  <a:gd name="connsiteX0" fmla="*/ 0 w 148773"/>
                  <a:gd name="connsiteY0" fmla="*/ 120183 h 120183"/>
                  <a:gd name="connsiteX1" fmla="*/ 148774 w 148773"/>
                  <a:gd name="connsiteY1" fmla="*/ 0 h 120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773" h="120183">
                    <a:moveTo>
                      <a:pt x="0" y="120183"/>
                    </a:moveTo>
                    <a:lnTo>
                      <a:pt x="148774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6" name="フリーフォーム 305">
                <a:extLst>
                  <a:ext uri="{FF2B5EF4-FFF2-40B4-BE49-F238E27FC236}">
                    <a16:creationId xmlns:a16="http://schemas.microsoft.com/office/drawing/2014/main" id="{FE0A996B-91B1-F63D-26A9-30B48D9B6018}"/>
                  </a:ext>
                </a:extLst>
              </p:cNvPr>
              <p:cNvSpPr/>
              <p:nvPr/>
            </p:nvSpPr>
            <p:spPr>
              <a:xfrm>
                <a:off x="5038031" y="2043185"/>
                <a:ext cx="75567" cy="7210"/>
              </a:xfrm>
              <a:custGeom>
                <a:avLst/>
                <a:gdLst>
                  <a:gd name="connsiteX0" fmla="*/ 75568 w 75567"/>
                  <a:gd name="connsiteY0" fmla="*/ 0 h 7210"/>
                  <a:gd name="connsiteX1" fmla="*/ 0 w 75567"/>
                  <a:gd name="connsiteY1" fmla="*/ 7211 h 7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67" h="7210">
                    <a:moveTo>
                      <a:pt x="75568" y="0"/>
                    </a:moveTo>
                    <a:lnTo>
                      <a:pt x="0" y="7211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7" name="フリーフォーム 306">
                <a:extLst>
                  <a:ext uri="{FF2B5EF4-FFF2-40B4-BE49-F238E27FC236}">
                    <a16:creationId xmlns:a16="http://schemas.microsoft.com/office/drawing/2014/main" id="{B84F2518-F061-201D-AE0D-DC6A9FB09662}"/>
                  </a:ext>
                </a:extLst>
              </p:cNvPr>
              <p:cNvSpPr/>
              <p:nvPr/>
            </p:nvSpPr>
            <p:spPr>
              <a:xfrm>
                <a:off x="4941209" y="2050396"/>
                <a:ext cx="96821" cy="252384"/>
              </a:xfrm>
              <a:custGeom>
                <a:avLst/>
                <a:gdLst>
                  <a:gd name="connsiteX0" fmla="*/ 0 w 96821"/>
                  <a:gd name="connsiteY0" fmla="*/ 252384 h 252384"/>
                  <a:gd name="connsiteX1" fmla="*/ 96821 w 96821"/>
                  <a:gd name="connsiteY1" fmla="*/ 0 h 25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821" h="252384">
                    <a:moveTo>
                      <a:pt x="0" y="252384"/>
                    </a:moveTo>
                    <a:lnTo>
                      <a:pt x="96821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8" name="フリーフォーム 307">
                <a:extLst>
                  <a:ext uri="{FF2B5EF4-FFF2-40B4-BE49-F238E27FC236}">
                    <a16:creationId xmlns:a16="http://schemas.microsoft.com/office/drawing/2014/main" id="{5E26C50E-52BC-A048-5D6E-A2D451F6236B}"/>
                  </a:ext>
                </a:extLst>
              </p:cNvPr>
              <p:cNvSpPr/>
              <p:nvPr/>
            </p:nvSpPr>
            <p:spPr>
              <a:xfrm>
                <a:off x="4941209" y="2302781"/>
                <a:ext cx="7084" cy="163448"/>
              </a:xfrm>
              <a:custGeom>
                <a:avLst/>
                <a:gdLst>
                  <a:gd name="connsiteX0" fmla="*/ 7084 w 7084"/>
                  <a:gd name="connsiteY0" fmla="*/ 163449 h 163448"/>
                  <a:gd name="connsiteX1" fmla="*/ 0 w 7084"/>
                  <a:gd name="connsiteY1" fmla="*/ 0 h 16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84" h="163448">
                    <a:moveTo>
                      <a:pt x="7084" y="163449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09" name="フリーフォーム 308">
                <a:extLst>
                  <a:ext uri="{FF2B5EF4-FFF2-40B4-BE49-F238E27FC236}">
                    <a16:creationId xmlns:a16="http://schemas.microsoft.com/office/drawing/2014/main" id="{5D0273CD-DA94-B3CE-0569-6C19449BE7AB}"/>
                  </a:ext>
                </a:extLst>
              </p:cNvPr>
              <p:cNvSpPr/>
              <p:nvPr/>
            </p:nvSpPr>
            <p:spPr>
              <a:xfrm>
                <a:off x="5056923" y="2309992"/>
                <a:ext cx="191280" cy="129797"/>
              </a:xfrm>
              <a:custGeom>
                <a:avLst/>
                <a:gdLst>
                  <a:gd name="connsiteX0" fmla="*/ 191281 w 191280"/>
                  <a:gd name="connsiteY0" fmla="*/ 129798 h 129797"/>
                  <a:gd name="connsiteX1" fmla="*/ 0 w 191280"/>
                  <a:gd name="connsiteY1" fmla="*/ 0 h 129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280" h="129797">
                    <a:moveTo>
                      <a:pt x="191281" y="129798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0" name="フリーフォーム 309">
                <a:extLst>
                  <a:ext uri="{FF2B5EF4-FFF2-40B4-BE49-F238E27FC236}">
                    <a16:creationId xmlns:a16="http://schemas.microsoft.com/office/drawing/2014/main" id="{CF8FA92E-64E4-0919-E6D1-6FC12247DE90}"/>
                  </a:ext>
                </a:extLst>
              </p:cNvPr>
              <p:cNvSpPr/>
              <p:nvPr/>
            </p:nvSpPr>
            <p:spPr>
              <a:xfrm>
                <a:off x="5198612" y="2742651"/>
                <a:ext cx="120436" cy="146623"/>
              </a:xfrm>
              <a:custGeom>
                <a:avLst/>
                <a:gdLst>
                  <a:gd name="connsiteX0" fmla="*/ 0 w 120436"/>
                  <a:gd name="connsiteY0" fmla="*/ 146623 h 146623"/>
                  <a:gd name="connsiteX1" fmla="*/ 120436 w 120436"/>
                  <a:gd name="connsiteY1" fmla="*/ 0 h 14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436" h="146623">
                    <a:moveTo>
                      <a:pt x="0" y="146623"/>
                    </a:moveTo>
                    <a:lnTo>
                      <a:pt x="120436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1" name="フリーフォーム 310">
                <a:extLst>
                  <a:ext uri="{FF2B5EF4-FFF2-40B4-BE49-F238E27FC236}">
                    <a16:creationId xmlns:a16="http://schemas.microsoft.com/office/drawing/2014/main" id="{0D11F769-77A6-B75C-32FD-F03A45A2CDE8}"/>
                  </a:ext>
                </a:extLst>
              </p:cNvPr>
              <p:cNvSpPr/>
              <p:nvPr/>
            </p:nvSpPr>
            <p:spPr>
              <a:xfrm>
                <a:off x="5016777" y="2749862"/>
                <a:ext cx="54314" cy="84128"/>
              </a:xfrm>
              <a:custGeom>
                <a:avLst/>
                <a:gdLst>
                  <a:gd name="connsiteX0" fmla="*/ 54314 w 54314"/>
                  <a:gd name="connsiteY0" fmla="*/ 84128 h 84128"/>
                  <a:gd name="connsiteX1" fmla="*/ 0 w 54314"/>
                  <a:gd name="connsiteY1" fmla="*/ 0 h 8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314" h="84128">
                    <a:moveTo>
                      <a:pt x="54314" y="84128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2" name="フリーフォーム 311">
                <a:extLst>
                  <a:ext uri="{FF2B5EF4-FFF2-40B4-BE49-F238E27FC236}">
                    <a16:creationId xmlns:a16="http://schemas.microsoft.com/office/drawing/2014/main" id="{C9D9BCD7-8708-836F-E226-720838E13DAC}"/>
                  </a:ext>
                </a:extLst>
              </p:cNvPr>
              <p:cNvSpPr/>
              <p:nvPr/>
            </p:nvSpPr>
            <p:spPr>
              <a:xfrm>
                <a:off x="5071092" y="2833990"/>
                <a:ext cx="205449" cy="187485"/>
              </a:xfrm>
              <a:custGeom>
                <a:avLst/>
                <a:gdLst>
                  <a:gd name="connsiteX0" fmla="*/ 205450 w 205449"/>
                  <a:gd name="connsiteY0" fmla="*/ 187486 h 187485"/>
                  <a:gd name="connsiteX1" fmla="*/ 0 w 205449"/>
                  <a:gd name="connsiteY1" fmla="*/ 0 h 18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449" h="187485">
                    <a:moveTo>
                      <a:pt x="205450" y="187486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3" name="フリーフォーム 312">
                <a:extLst>
                  <a:ext uri="{FF2B5EF4-FFF2-40B4-BE49-F238E27FC236}">
                    <a16:creationId xmlns:a16="http://schemas.microsoft.com/office/drawing/2014/main" id="{52666302-741F-1A9B-AFD7-90B5332ED73D}"/>
                  </a:ext>
                </a:extLst>
              </p:cNvPr>
              <p:cNvSpPr/>
              <p:nvPr/>
            </p:nvSpPr>
            <p:spPr>
              <a:xfrm>
                <a:off x="5276541" y="3021475"/>
                <a:ext cx="82652" cy="40862"/>
              </a:xfrm>
              <a:custGeom>
                <a:avLst/>
                <a:gdLst>
                  <a:gd name="connsiteX0" fmla="*/ 0 w 82652"/>
                  <a:gd name="connsiteY0" fmla="*/ 0 h 40862"/>
                  <a:gd name="connsiteX1" fmla="*/ 82652 w 82652"/>
                  <a:gd name="connsiteY1" fmla="*/ 40862 h 4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652" h="40862">
                    <a:moveTo>
                      <a:pt x="0" y="0"/>
                    </a:moveTo>
                    <a:lnTo>
                      <a:pt x="82652" y="40862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4" name="フリーフォーム 313">
                <a:extLst>
                  <a:ext uri="{FF2B5EF4-FFF2-40B4-BE49-F238E27FC236}">
                    <a16:creationId xmlns:a16="http://schemas.microsoft.com/office/drawing/2014/main" id="{5E4079D9-C9BE-07B7-02F1-F395EC5A1648}"/>
                  </a:ext>
                </a:extLst>
              </p:cNvPr>
              <p:cNvSpPr/>
              <p:nvPr/>
            </p:nvSpPr>
            <p:spPr>
              <a:xfrm>
                <a:off x="5807877" y="2958980"/>
                <a:ext cx="236149" cy="132201"/>
              </a:xfrm>
              <a:custGeom>
                <a:avLst/>
                <a:gdLst>
                  <a:gd name="connsiteX0" fmla="*/ 0 w 236149"/>
                  <a:gd name="connsiteY0" fmla="*/ 132201 h 132201"/>
                  <a:gd name="connsiteX1" fmla="*/ 236149 w 236149"/>
                  <a:gd name="connsiteY1" fmla="*/ 0 h 132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149" h="132201">
                    <a:moveTo>
                      <a:pt x="0" y="132201"/>
                    </a:moveTo>
                    <a:lnTo>
                      <a:pt x="236149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5" name="フリーフォーム 314">
                <a:extLst>
                  <a:ext uri="{FF2B5EF4-FFF2-40B4-BE49-F238E27FC236}">
                    <a16:creationId xmlns:a16="http://schemas.microsoft.com/office/drawing/2014/main" id="{DBAEACB3-A7BC-269F-03BD-F32D42384FD7}"/>
                  </a:ext>
                </a:extLst>
              </p:cNvPr>
              <p:cNvSpPr/>
              <p:nvPr/>
            </p:nvSpPr>
            <p:spPr>
              <a:xfrm>
                <a:off x="5642572" y="3091182"/>
                <a:ext cx="165304" cy="4807"/>
              </a:xfrm>
              <a:custGeom>
                <a:avLst/>
                <a:gdLst>
                  <a:gd name="connsiteX0" fmla="*/ 0 w 165304"/>
                  <a:gd name="connsiteY0" fmla="*/ 4807 h 4807"/>
                  <a:gd name="connsiteX1" fmla="*/ 165304 w 165304"/>
                  <a:gd name="connsiteY1" fmla="*/ 0 h 4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5304" h="4807">
                    <a:moveTo>
                      <a:pt x="0" y="4807"/>
                    </a:moveTo>
                    <a:lnTo>
                      <a:pt x="165304" y="0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6" name="フリーフォーム 315">
                <a:extLst>
                  <a:ext uri="{FF2B5EF4-FFF2-40B4-BE49-F238E27FC236}">
                    <a16:creationId xmlns:a16="http://schemas.microsoft.com/office/drawing/2014/main" id="{8D984676-08B8-CC6B-88D6-F73BF630840C}"/>
                  </a:ext>
                </a:extLst>
              </p:cNvPr>
              <p:cNvSpPr/>
              <p:nvPr/>
            </p:nvSpPr>
            <p:spPr>
              <a:xfrm>
                <a:off x="6034580" y="2605642"/>
                <a:ext cx="122797" cy="271613"/>
              </a:xfrm>
              <a:custGeom>
                <a:avLst/>
                <a:gdLst>
                  <a:gd name="connsiteX0" fmla="*/ 122798 w 122797"/>
                  <a:gd name="connsiteY0" fmla="*/ 0 h 271613"/>
                  <a:gd name="connsiteX1" fmla="*/ 0 w 122797"/>
                  <a:gd name="connsiteY1" fmla="*/ 271614 h 27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797" h="271613">
                    <a:moveTo>
                      <a:pt x="122798" y="0"/>
                    </a:moveTo>
                    <a:lnTo>
                      <a:pt x="0" y="271614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17" name="フリーフォーム 316">
                <a:extLst>
                  <a:ext uri="{FF2B5EF4-FFF2-40B4-BE49-F238E27FC236}">
                    <a16:creationId xmlns:a16="http://schemas.microsoft.com/office/drawing/2014/main" id="{F2100CF9-7479-0533-621E-BA5B13D18061}"/>
                  </a:ext>
                </a:extLst>
              </p:cNvPr>
              <p:cNvSpPr/>
              <p:nvPr/>
            </p:nvSpPr>
            <p:spPr>
              <a:xfrm>
                <a:off x="6195161" y="2398927"/>
                <a:ext cx="63760" cy="156237"/>
              </a:xfrm>
              <a:custGeom>
                <a:avLst/>
                <a:gdLst>
                  <a:gd name="connsiteX0" fmla="*/ 0 w 63760"/>
                  <a:gd name="connsiteY0" fmla="*/ 0 h 156237"/>
                  <a:gd name="connsiteX1" fmla="*/ 63760 w 63760"/>
                  <a:gd name="connsiteY1" fmla="*/ 156238 h 156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760" h="156237">
                    <a:moveTo>
                      <a:pt x="0" y="0"/>
                    </a:moveTo>
                    <a:lnTo>
                      <a:pt x="63760" y="156238"/>
                    </a:lnTo>
                  </a:path>
                </a:pathLst>
              </a:custGeom>
              <a:ln w="19050" cap="flat">
                <a:solidFill>
                  <a:srgbClr val="231815"/>
                </a:solidFill>
                <a:custDash>
                  <a:ds d="37500" sp="375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227" name="グラフィックス 127">
              <a:extLst>
                <a:ext uri="{FF2B5EF4-FFF2-40B4-BE49-F238E27FC236}">
                  <a16:creationId xmlns:a16="http://schemas.microsoft.com/office/drawing/2014/main" id="{3595EDC3-DB2B-D875-98B2-165CB29FEBD8}"/>
                </a:ext>
              </a:extLst>
            </p:cNvPr>
            <p:cNvGrpSpPr/>
            <p:nvPr/>
          </p:nvGrpSpPr>
          <p:grpSpPr>
            <a:xfrm>
              <a:off x="4948294" y="1889351"/>
              <a:ext cx="1320073" cy="1206637"/>
              <a:chOff x="4948294" y="1889351"/>
              <a:chExt cx="1320073" cy="1206637"/>
            </a:xfrm>
          </p:grpSpPr>
          <p:sp>
            <p:nvSpPr>
              <p:cNvPr id="228" name="フリーフォーム 227">
                <a:extLst>
                  <a:ext uri="{FF2B5EF4-FFF2-40B4-BE49-F238E27FC236}">
                    <a16:creationId xmlns:a16="http://schemas.microsoft.com/office/drawing/2014/main" id="{E3C186FB-9263-66C3-CF2C-00D2B342126E}"/>
                  </a:ext>
                </a:extLst>
              </p:cNvPr>
              <p:cNvSpPr/>
              <p:nvPr/>
            </p:nvSpPr>
            <p:spPr>
              <a:xfrm>
                <a:off x="5557559" y="1930213"/>
                <a:ext cx="271571" cy="67302"/>
              </a:xfrm>
              <a:custGeom>
                <a:avLst/>
                <a:gdLst>
                  <a:gd name="connsiteX0" fmla="*/ 0 w 271571"/>
                  <a:gd name="connsiteY0" fmla="*/ 67302 h 67302"/>
                  <a:gd name="connsiteX1" fmla="*/ 271571 w 271571"/>
                  <a:gd name="connsiteY1" fmla="*/ 0 h 6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571" h="67302">
                    <a:moveTo>
                      <a:pt x="0" y="67302"/>
                    </a:moveTo>
                    <a:lnTo>
                      <a:pt x="271571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29" name="フリーフォーム 228">
                <a:extLst>
                  <a:ext uri="{FF2B5EF4-FFF2-40B4-BE49-F238E27FC236}">
                    <a16:creationId xmlns:a16="http://schemas.microsoft.com/office/drawing/2014/main" id="{6D1ACB8E-762E-DB44-ACB2-59B3A604B9D2}"/>
                  </a:ext>
                </a:extLst>
              </p:cNvPr>
              <p:cNvSpPr/>
              <p:nvPr/>
            </p:nvSpPr>
            <p:spPr>
              <a:xfrm>
                <a:off x="5503244" y="2283552"/>
                <a:ext cx="243233" cy="211522"/>
              </a:xfrm>
              <a:custGeom>
                <a:avLst/>
                <a:gdLst>
                  <a:gd name="connsiteX0" fmla="*/ 243234 w 243233"/>
                  <a:gd name="connsiteY0" fmla="*/ 211522 h 211522"/>
                  <a:gd name="connsiteX1" fmla="*/ 0 w 243233"/>
                  <a:gd name="connsiteY1" fmla="*/ 0 h 211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233" h="211522">
                    <a:moveTo>
                      <a:pt x="243234" y="211522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0" name="フリーフォーム 229">
                <a:extLst>
                  <a:ext uri="{FF2B5EF4-FFF2-40B4-BE49-F238E27FC236}">
                    <a16:creationId xmlns:a16="http://schemas.microsoft.com/office/drawing/2014/main" id="{185F70AC-CB35-6803-E61B-1E410FC23BAD}"/>
                  </a:ext>
                </a:extLst>
              </p:cNvPr>
              <p:cNvSpPr/>
              <p:nvPr/>
            </p:nvSpPr>
            <p:spPr>
              <a:xfrm>
                <a:off x="5746478" y="2410946"/>
                <a:ext cx="271571" cy="84128"/>
              </a:xfrm>
              <a:custGeom>
                <a:avLst/>
                <a:gdLst>
                  <a:gd name="connsiteX0" fmla="*/ 271571 w 271571"/>
                  <a:gd name="connsiteY0" fmla="*/ 0 h 84128"/>
                  <a:gd name="connsiteX1" fmla="*/ 0 w 271571"/>
                  <a:gd name="connsiteY1" fmla="*/ 84128 h 8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1571" h="84128">
                    <a:moveTo>
                      <a:pt x="271571" y="0"/>
                    </a:moveTo>
                    <a:lnTo>
                      <a:pt x="0" y="84128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1" name="フリーフォーム 230">
                <a:extLst>
                  <a:ext uri="{FF2B5EF4-FFF2-40B4-BE49-F238E27FC236}">
                    <a16:creationId xmlns:a16="http://schemas.microsoft.com/office/drawing/2014/main" id="{4E2254C1-A72D-9925-ED41-03496DD4C52C}"/>
                  </a:ext>
                </a:extLst>
              </p:cNvPr>
              <p:cNvSpPr/>
              <p:nvPr/>
            </p:nvSpPr>
            <p:spPr>
              <a:xfrm>
                <a:off x="5829130" y="1930213"/>
                <a:ext cx="226703" cy="206714"/>
              </a:xfrm>
              <a:custGeom>
                <a:avLst/>
                <a:gdLst>
                  <a:gd name="connsiteX0" fmla="*/ 0 w 226703"/>
                  <a:gd name="connsiteY0" fmla="*/ 0 h 206714"/>
                  <a:gd name="connsiteX1" fmla="*/ 226703 w 226703"/>
                  <a:gd name="connsiteY1" fmla="*/ 206715 h 206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6703" h="206714">
                    <a:moveTo>
                      <a:pt x="0" y="0"/>
                    </a:moveTo>
                    <a:lnTo>
                      <a:pt x="226703" y="206715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2" name="フリーフォーム 231">
                <a:extLst>
                  <a:ext uri="{FF2B5EF4-FFF2-40B4-BE49-F238E27FC236}">
                    <a16:creationId xmlns:a16="http://schemas.microsoft.com/office/drawing/2014/main" id="{37C0ED1D-D1FE-6D4C-C68B-818DC07E2D81}"/>
                  </a:ext>
                </a:extLst>
              </p:cNvPr>
              <p:cNvSpPr/>
              <p:nvPr/>
            </p:nvSpPr>
            <p:spPr>
              <a:xfrm>
                <a:off x="6055833" y="2136928"/>
                <a:ext cx="151135" cy="33651"/>
              </a:xfrm>
              <a:custGeom>
                <a:avLst/>
                <a:gdLst>
                  <a:gd name="connsiteX0" fmla="*/ 0 w 151135"/>
                  <a:gd name="connsiteY0" fmla="*/ 0 h 33651"/>
                  <a:gd name="connsiteX1" fmla="*/ 151135 w 151135"/>
                  <a:gd name="connsiteY1" fmla="*/ 33651 h 3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135" h="33651">
                    <a:moveTo>
                      <a:pt x="0" y="0"/>
                    </a:moveTo>
                    <a:lnTo>
                      <a:pt x="151135" y="33651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3" name="フリーフォーム 232">
                <a:extLst>
                  <a:ext uri="{FF2B5EF4-FFF2-40B4-BE49-F238E27FC236}">
                    <a16:creationId xmlns:a16="http://schemas.microsoft.com/office/drawing/2014/main" id="{B0D4CDBE-C234-6507-F2A8-67244FFFC954}"/>
                  </a:ext>
                </a:extLst>
              </p:cNvPr>
              <p:cNvSpPr/>
              <p:nvPr/>
            </p:nvSpPr>
            <p:spPr>
              <a:xfrm>
                <a:off x="6206969" y="2170579"/>
                <a:ext cx="61398" cy="283631"/>
              </a:xfrm>
              <a:custGeom>
                <a:avLst/>
                <a:gdLst>
                  <a:gd name="connsiteX0" fmla="*/ 61399 w 61398"/>
                  <a:gd name="connsiteY0" fmla="*/ 283632 h 283631"/>
                  <a:gd name="connsiteX1" fmla="*/ 0 w 61398"/>
                  <a:gd name="connsiteY1" fmla="*/ 0 h 28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98" h="283631">
                    <a:moveTo>
                      <a:pt x="61399" y="283632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4" name="フリーフォーム 233">
                <a:extLst>
                  <a:ext uri="{FF2B5EF4-FFF2-40B4-BE49-F238E27FC236}">
                    <a16:creationId xmlns:a16="http://schemas.microsoft.com/office/drawing/2014/main" id="{B5180927-E430-340F-AB7A-4D73A14BC18B}"/>
                  </a:ext>
                </a:extLst>
              </p:cNvPr>
              <p:cNvSpPr/>
              <p:nvPr/>
            </p:nvSpPr>
            <p:spPr>
              <a:xfrm>
                <a:off x="6018049" y="2410946"/>
                <a:ext cx="139327" cy="194696"/>
              </a:xfrm>
              <a:custGeom>
                <a:avLst/>
                <a:gdLst>
                  <a:gd name="connsiteX0" fmla="*/ 139328 w 139327"/>
                  <a:gd name="connsiteY0" fmla="*/ 194697 h 194696"/>
                  <a:gd name="connsiteX1" fmla="*/ 0 w 139327"/>
                  <a:gd name="connsiteY1" fmla="*/ 0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327" h="194696">
                    <a:moveTo>
                      <a:pt x="139328" y="194697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5" name="フリーフォーム 234">
                <a:extLst>
                  <a:ext uri="{FF2B5EF4-FFF2-40B4-BE49-F238E27FC236}">
                    <a16:creationId xmlns:a16="http://schemas.microsoft.com/office/drawing/2014/main" id="{41EC2D62-BB73-8765-BE5D-2B485868BD3B}"/>
                  </a:ext>
                </a:extLst>
              </p:cNvPr>
              <p:cNvSpPr/>
              <p:nvPr/>
            </p:nvSpPr>
            <p:spPr>
              <a:xfrm>
                <a:off x="5354470" y="1889351"/>
                <a:ext cx="203088" cy="108164"/>
              </a:xfrm>
              <a:custGeom>
                <a:avLst/>
                <a:gdLst>
                  <a:gd name="connsiteX0" fmla="*/ 203088 w 203088"/>
                  <a:gd name="connsiteY0" fmla="*/ 108165 h 108164"/>
                  <a:gd name="connsiteX1" fmla="*/ 0 w 203088"/>
                  <a:gd name="connsiteY1" fmla="*/ 0 h 10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088" h="108164">
                    <a:moveTo>
                      <a:pt x="203088" y="108165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6" name="フリーフォーム 235">
                <a:extLst>
                  <a:ext uri="{FF2B5EF4-FFF2-40B4-BE49-F238E27FC236}">
                    <a16:creationId xmlns:a16="http://schemas.microsoft.com/office/drawing/2014/main" id="{35CEB2C1-8A11-B275-0402-ABC1ECF3C77D}"/>
                  </a:ext>
                </a:extLst>
              </p:cNvPr>
              <p:cNvSpPr/>
              <p:nvPr/>
            </p:nvSpPr>
            <p:spPr>
              <a:xfrm>
                <a:off x="5113598" y="1889351"/>
                <a:ext cx="240872" cy="153834"/>
              </a:xfrm>
              <a:custGeom>
                <a:avLst/>
                <a:gdLst>
                  <a:gd name="connsiteX0" fmla="*/ 240872 w 240872"/>
                  <a:gd name="connsiteY0" fmla="*/ 0 h 153834"/>
                  <a:gd name="connsiteX1" fmla="*/ 0 w 240872"/>
                  <a:gd name="connsiteY1" fmla="*/ 153834 h 15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872" h="153834">
                    <a:moveTo>
                      <a:pt x="240872" y="0"/>
                    </a:moveTo>
                    <a:lnTo>
                      <a:pt x="0" y="153834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7" name="フリーフォーム 236">
                <a:extLst>
                  <a:ext uri="{FF2B5EF4-FFF2-40B4-BE49-F238E27FC236}">
                    <a16:creationId xmlns:a16="http://schemas.microsoft.com/office/drawing/2014/main" id="{A90D9C83-588E-2D35-8077-781260227A25}"/>
                  </a:ext>
                </a:extLst>
              </p:cNvPr>
              <p:cNvSpPr/>
              <p:nvPr/>
            </p:nvSpPr>
            <p:spPr>
              <a:xfrm>
                <a:off x="4948294" y="2309992"/>
                <a:ext cx="108628" cy="156237"/>
              </a:xfrm>
              <a:custGeom>
                <a:avLst/>
                <a:gdLst>
                  <a:gd name="connsiteX0" fmla="*/ 108629 w 108628"/>
                  <a:gd name="connsiteY0" fmla="*/ 0 h 156237"/>
                  <a:gd name="connsiteX1" fmla="*/ 0 w 108628"/>
                  <a:gd name="connsiteY1" fmla="*/ 156238 h 156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628" h="156237">
                    <a:moveTo>
                      <a:pt x="108629" y="0"/>
                    </a:moveTo>
                    <a:lnTo>
                      <a:pt x="0" y="156238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8" name="フリーフォーム 237">
                <a:extLst>
                  <a:ext uri="{FF2B5EF4-FFF2-40B4-BE49-F238E27FC236}">
                    <a16:creationId xmlns:a16="http://schemas.microsoft.com/office/drawing/2014/main" id="{331354F9-8696-2C33-2963-729C22A5BC94}"/>
                  </a:ext>
                </a:extLst>
              </p:cNvPr>
              <p:cNvSpPr/>
              <p:nvPr/>
            </p:nvSpPr>
            <p:spPr>
              <a:xfrm>
                <a:off x="5056923" y="2043185"/>
                <a:ext cx="56675" cy="266806"/>
              </a:xfrm>
              <a:custGeom>
                <a:avLst/>
                <a:gdLst>
                  <a:gd name="connsiteX0" fmla="*/ 56676 w 56675"/>
                  <a:gd name="connsiteY0" fmla="*/ 0 h 266806"/>
                  <a:gd name="connsiteX1" fmla="*/ 0 w 56675"/>
                  <a:gd name="connsiteY1" fmla="*/ 266806 h 266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675" h="266806">
                    <a:moveTo>
                      <a:pt x="56676" y="0"/>
                    </a:moveTo>
                    <a:lnTo>
                      <a:pt x="0" y="266806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39" name="フリーフォーム 238">
                <a:extLst>
                  <a:ext uri="{FF2B5EF4-FFF2-40B4-BE49-F238E27FC236}">
                    <a16:creationId xmlns:a16="http://schemas.microsoft.com/office/drawing/2014/main" id="{DA0AE523-69C4-AA33-45FC-9BC0C6D9B61B}"/>
                  </a:ext>
                </a:extLst>
              </p:cNvPr>
              <p:cNvSpPr/>
              <p:nvPr/>
            </p:nvSpPr>
            <p:spPr>
              <a:xfrm>
                <a:off x="5248203" y="2283552"/>
                <a:ext cx="255041" cy="156237"/>
              </a:xfrm>
              <a:custGeom>
                <a:avLst/>
                <a:gdLst>
                  <a:gd name="connsiteX0" fmla="*/ 255041 w 255041"/>
                  <a:gd name="connsiteY0" fmla="*/ 0 h 156237"/>
                  <a:gd name="connsiteX1" fmla="*/ 0 w 255041"/>
                  <a:gd name="connsiteY1" fmla="*/ 156238 h 156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041" h="156237">
                    <a:moveTo>
                      <a:pt x="255041" y="0"/>
                    </a:moveTo>
                    <a:lnTo>
                      <a:pt x="0" y="156238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0" name="フリーフォーム 239">
                <a:extLst>
                  <a:ext uri="{FF2B5EF4-FFF2-40B4-BE49-F238E27FC236}">
                    <a16:creationId xmlns:a16="http://schemas.microsoft.com/office/drawing/2014/main" id="{5B742C11-2218-ACF6-9791-0C5DE2D1A3DB}"/>
                  </a:ext>
                </a:extLst>
              </p:cNvPr>
              <p:cNvSpPr/>
              <p:nvPr/>
            </p:nvSpPr>
            <p:spPr>
              <a:xfrm>
                <a:off x="5248203" y="2439789"/>
                <a:ext cx="70844" cy="302861"/>
              </a:xfrm>
              <a:custGeom>
                <a:avLst/>
                <a:gdLst>
                  <a:gd name="connsiteX0" fmla="*/ 70845 w 70844"/>
                  <a:gd name="connsiteY0" fmla="*/ 302861 h 302861"/>
                  <a:gd name="connsiteX1" fmla="*/ 0 w 70844"/>
                  <a:gd name="connsiteY1" fmla="*/ 0 h 30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844" h="302861">
                    <a:moveTo>
                      <a:pt x="70845" y="302861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1" name="フリーフォーム 240">
                <a:extLst>
                  <a:ext uri="{FF2B5EF4-FFF2-40B4-BE49-F238E27FC236}">
                    <a16:creationId xmlns:a16="http://schemas.microsoft.com/office/drawing/2014/main" id="{87A0563C-3E80-04D7-F9FA-A07700FC1E3F}"/>
                  </a:ext>
                </a:extLst>
              </p:cNvPr>
              <p:cNvSpPr/>
              <p:nvPr/>
            </p:nvSpPr>
            <p:spPr>
              <a:xfrm>
                <a:off x="5319048" y="2742651"/>
                <a:ext cx="306993" cy="38458"/>
              </a:xfrm>
              <a:custGeom>
                <a:avLst/>
                <a:gdLst>
                  <a:gd name="connsiteX0" fmla="*/ 306994 w 306993"/>
                  <a:gd name="connsiteY0" fmla="*/ 38459 h 38458"/>
                  <a:gd name="connsiteX1" fmla="*/ 0 w 306993"/>
                  <a:gd name="connsiteY1" fmla="*/ 0 h 38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93" h="38458">
                    <a:moveTo>
                      <a:pt x="306994" y="38459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2" name="フリーフォーム 241">
                <a:extLst>
                  <a:ext uri="{FF2B5EF4-FFF2-40B4-BE49-F238E27FC236}">
                    <a16:creationId xmlns:a16="http://schemas.microsoft.com/office/drawing/2014/main" id="{F91E52F9-0217-2816-5CE7-822262B7603C}"/>
                  </a:ext>
                </a:extLst>
              </p:cNvPr>
              <p:cNvSpPr/>
              <p:nvPr/>
            </p:nvSpPr>
            <p:spPr>
              <a:xfrm>
                <a:off x="4948294" y="2466230"/>
                <a:ext cx="68483" cy="283631"/>
              </a:xfrm>
              <a:custGeom>
                <a:avLst/>
                <a:gdLst>
                  <a:gd name="connsiteX0" fmla="*/ 68483 w 68483"/>
                  <a:gd name="connsiteY0" fmla="*/ 283632 h 283631"/>
                  <a:gd name="connsiteX1" fmla="*/ 0 w 68483"/>
                  <a:gd name="connsiteY1" fmla="*/ 0 h 28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483" h="283631">
                    <a:moveTo>
                      <a:pt x="68483" y="283632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3" name="フリーフォーム 242">
                <a:extLst>
                  <a:ext uri="{FF2B5EF4-FFF2-40B4-BE49-F238E27FC236}">
                    <a16:creationId xmlns:a16="http://schemas.microsoft.com/office/drawing/2014/main" id="{716C5CE4-3747-C839-DB9A-1D74E450B1E3}"/>
                  </a:ext>
                </a:extLst>
              </p:cNvPr>
              <p:cNvSpPr/>
              <p:nvPr/>
            </p:nvSpPr>
            <p:spPr>
              <a:xfrm>
                <a:off x="5016777" y="2749862"/>
                <a:ext cx="181834" cy="139412"/>
              </a:xfrm>
              <a:custGeom>
                <a:avLst/>
                <a:gdLst>
                  <a:gd name="connsiteX0" fmla="*/ 181835 w 181834"/>
                  <a:gd name="connsiteY0" fmla="*/ 139412 h 139412"/>
                  <a:gd name="connsiteX1" fmla="*/ 0 w 181834"/>
                  <a:gd name="connsiteY1" fmla="*/ 0 h 13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834" h="139412">
                    <a:moveTo>
                      <a:pt x="181835" y="139412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4" name="フリーフォーム 243">
                <a:extLst>
                  <a:ext uri="{FF2B5EF4-FFF2-40B4-BE49-F238E27FC236}">
                    <a16:creationId xmlns:a16="http://schemas.microsoft.com/office/drawing/2014/main" id="{0E42F577-3895-3927-D273-A7EE1DBC3AB3}"/>
                  </a:ext>
                </a:extLst>
              </p:cNvPr>
              <p:cNvSpPr/>
              <p:nvPr/>
            </p:nvSpPr>
            <p:spPr>
              <a:xfrm>
                <a:off x="5198612" y="2889274"/>
                <a:ext cx="160581" cy="173063"/>
              </a:xfrm>
              <a:custGeom>
                <a:avLst/>
                <a:gdLst>
                  <a:gd name="connsiteX0" fmla="*/ 160581 w 160581"/>
                  <a:gd name="connsiteY0" fmla="*/ 173064 h 173063"/>
                  <a:gd name="connsiteX1" fmla="*/ 0 w 160581"/>
                  <a:gd name="connsiteY1" fmla="*/ 0 h 173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0581" h="173063">
                    <a:moveTo>
                      <a:pt x="160581" y="173064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5" name="フリーフォーム 244">
                <a:extLst>
                  <a:ext uri="{FF2B5EF4-FFF2-40B4-BE49-F238E27FC236}">
                    <a16:creationId xmlns:a16="http://schemas.microsoft.com/office/drawing/2014/main" id="{75EE5374-88B0-DAD7-931F-98D133C85AE8}"/>
                  </a:ext>
                </a:extLst>
              </p:cNvPr>
              <p:cNvSpPr/>
              <p:nvPr/>
            </p:nvSpPr>
            <p:spPr>
              <a:xfrm>
                <a:off x="5359193" y="3062338"/>
                <a:ext cx="283378" cy="33651"/>
              </a:xfrm>
              <a:custGeom>
                <a:avLst/>
                <a:gdLst>
                  <a:gd name="connsiteX0" fmla="*/ 283379 w 283378"/>
                  <a:gd name="connsiteY0" fmla="*/ 33651 h 33651"/>
                  <a:gd name="connsiteX1" fmla="*/ 0 w 283378"/>
                  <a:gd name="connsiteY1" fmla="*/ 0 h 3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378" h="33651">
                    <a:moveTo>
                      <a:pt x="283379" y="33651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6" name="フリーフォーム 245">
                <a:extLst>
                  <a:ext uri="{FF2B5EF4-FFF2-40B4-BE49-F238E27FC236}">
                    <a16:creationId xmlns:a16="http://schemas.microsoft.com/office/drawing/2014/main" id="{FFA41AD3-7EF3-F7A4-8579-47CAA8F783EE}"/>
                  </a:ext>
                </a:extLst>
              </p:cNvPr>
              <p:cNvSpPr/>
              <p:nvPr/>
            </p:nvSpPr>
            <p:spPr>
              <a:xfrm>
                <a:off x="5642572" y="2963788"/>
                <a:ext cx="134605" cy="132201"/>
              </a:xfrm>
              <a:custGeom>
                <a:avLst/>
                <a:gdLst>
                  <a:gd name="connsiteX0" fmla="*/ 134605 w 134605"/>
                  <a:gd name="connsiteY0" fmla="*/ 0 h 132201"/>
                  <a:gd name="connsiteX1" fmla="*/ 0 w 134605"/>
                  <a:gd name="connsiteY1" fmla="*/ 132201 h 132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605" h="132201">
                    <a:moveTo>
                      <a:pt x="134605" y="0"/>
                    </a:moveTo>
                    <a:lnTo>
                      <a:pt x="0" y="132201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7" name="フリーフォーム 246">
                <a:extLst>
                  <a:ext uri="{FF2B5EF4-FFF2-40B4-BE49-F238E27FC236}">
                    <a16:creationId xmlns:a16="http://schemas.microsoft.com/office/drawing/2014/main" id="{0A200F39-EEAF-7370-7634-6CF3E6CCE396}"/>
                  </a:ext>
                </a:extLst>
              </p:cNvPr>
              <p:cNvSpPr/>
              <p:nvPr/>
            </p:nvSpPr>
            <p:spPr>
              <a:xfrm>
                <a:off x="5626042" y="2781109"/>
                <a:ext cx="151135" cy="182678"/>
              </a:xfrm>
              <a:custGeom>
                <a:avLst/>
                <a:gdLst>
                  <a:gd name="connsiteX0" fmla="*/ 0 w 151135"/>
                  <a:gd name="connsiteY0" fmla="*/ 0 h 182678"/>
                  <a:gd name="connsiteX1" fmla="*/ 151135 w 151135"/>
                  <a:gd name="connsiteY1" fmla="*/ 182678 h 18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135" h="182678">
                    <a:moveTo>
                      <a:pt x="0" y="0"/>
                    </a:moveTo>
                    <a:lnTo>
                      <a:pt x="151135" y="182678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8" name="フリーフォーム 247">
                <a:extLst>
                  <a:ext uri="{FF2B5EF4-FFF2-40B4-BE49-F238E27FC236}">
                    <a16:creationId xmlns:a16="http://schemas.microsoft.com/office/drawing/2014/main" id="{B0B315F2-7EB1-0BD1-33BC-378BB40C0CEC}"/>
                  </a:ext>
                </a:extLst>
              </p:cNvPr>
              <p:cNvSpPr/>
              <p:nvPr/>
            </p:nvSpPr>
            <p:spPr>
              <a:xfrm>
                <a:off x="5777177" y="2877256"/>
                <a:ext cx="257402" cy="86531"/>
              </a:xfrm>
              <a:custGeom>
                <a:avLst/>
                <a:gdLst>
                  <a:gd name="connsiteX0" fmla="*/ 257403 w 257402"/>
                  <a:gd name="connsiteY0" fmla="*/ 0 h 86531"/>
                  <a:gd name="connsiteX1" fmla="*/ 0 w 257402"/>
                  <a:gd name="connsiteY1" fmla="*/ 86532 h 86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7402" h="86531">
                    <a:moveTo>
                      <a:pt x="257403" y="0"/>
                    </a:moveTo>
                    <a:lnTo>
                      <a:pt x="0" y="86532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49" name="フリーフォーム 248">
                <a:extLst>
                  <a:ext uri="{FF2B5EF4-FFF2-40B4-BE49-F238E27FC236}">
                    <a16:creationId xmlns:a16="http://schemas.microsoft.com/office/drawing/2014/main" id="{25E4434D-B835-BF1A-3CD5-1CB5C1644858}"/>
                  </a:ext>
                </a:extLst>
              </p:cNvPr>
              <p:cNvSpPr/>
              <p:nvPr/>
            </p:nvSpPr>
            <p:spPr>
              <a:xfrm>
                <a:off x="6034580" y="2877256"/>
                <a:ext cx="9445" cy="81724"/>
              </a:xfrm>
              <a:custGeom>
                <a:avLst/>
                <a:gdLst>
                  <a:gd name="connsiteX0" fmla="*/ 9446 w 9445"/>
                  <a:gd name="connsiteY0" fmla="*/ 81725 h 81724"/>
                  <a:gd name="connsiteX1" fmla="*/ 0 w 9445"/>
                  <a:gd name="connsiteY1" fmla="*/ 0 h 81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45" h="81724">
                    <a:moveTo>
                      <a:pt x="9446" y="81725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0" name="フリーフォーム 249">
                <a:extLst>
                  <a:ext uri="{FF2B5EF4-FFF2-40B4-BE49-F238E27FC236}">
                    <a16:creationId xmlns:a16="http://schemas.microsoft.com/office/drawing/2014/main" id="{8913FA55-4E1E-57A2-F7BD-6ED930C92006}"/>
                  </a:ext>
                </a:extLst>
              </p:cNvPr>
              <p:cNvSpPr/>
              <p:nvPr/>
            </p:nvSpPr>
            <p:spPr>
              <a:xfrm>
                <a:off x="6258922" y="2454211"/>
                <a:ext cx="9445" cy="100953"/>
              </a:xfrm>
              <a:custGeom>
                <a:avLst/>
                <a:gdLst>
                  <a:gd name="connsiteX0" fmla="*/ 0 w 9445"/>
                  <a:gd name="connsiteY0" fmla="*/ 100954 h 100953"/>
                  <a:gd name="connsiteX1" fmla="*/ 9446 w 9445"/>
                  <a:gd name="connsiteY1" fmla="*/ 0 h 100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45" h="100953">
                    <a:moveTo>
                      <a:pt x="0" y="100954"/>
                    </a:moveTo>
                    <a:lnTo>
                      <a:pt x="9446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1" name="フリーフォーム 250">
                <a:extLst>
                  <a:ext uri="{FF2B5EF4-FFF2-40B4-BE49-F238E27FC236}">
                    <a16:creationId xmlns:a16="http://schemas.microsoft.com/office/drawing/2014/main" id="{D6892CFB-A052-A019-CC82-60CDF33BD1AB}"/>
                  </a:ext>
                </a:extLst>
              </p:cNvPr>
              <p:cNvSpPr/>
              <p:nvPr/>
            </p:nvSpPr>
            <p:spPr>
              <a:xfrm>
                <a:off x="6147932" y="2555165"/>
                <a:ext cx="110990" cy="240366"/>
              </a:xfrm>
              <a:custGeom>
                <a:avLst/>
                <a:gdLst>
                  <a:gd name="connsiteX0" fmla="*/ 0 w 110990"/>
                  <a:gd name="connsiteY0" fmla="*/ 240366 h 240366"/>
                  <a:gd name="connsiteX1" fmla="*/ 110990 w 110990"/>
                  <a:gd name="connsiteY1" fmla="*/ 0 h 24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990" h="240366">
                    <a:moveTo>
                      <a:pt x="0" y="240366"/>
                    </a:moveTo>
                    <a:lnTo>
                      <a:pt x="110990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252" name="フリーフォーム 251">
                <a:extLst>
                  <a:ext uri="{FF2B5EF4-FFF2-40B4-BE49-F238E27FC236}">
                    <a16:creationId xmlns:a16="http://schemas.microsoft.com/office/drawing/2014/main" id="{B8E4CB88-063C-0A12-DF89-ECD657CE3374}"/>
                  </a:ext>
                </a:extLst>
              </p:cNvPr>
              <p:cNvSpPr/>
              <p:nvPr/>
            </p:nvSpPr>
            <p:spPr>
              <a:xfrm>
                <a:off x="6044026" y="2795531"/>
                <a:ext cx="103905" cy="163448"/>
              </a:xfrm>
              <a:custGeom>
                <a:avLst/>
                <a:gdLst>
                  <a:gd name="connsiteX0" fmla="*/ 0 w 103905"/>
                  <a:gd name="connsiteY0" fmla="*/ 163449 h 163448"/>
                  <a:gd name="connsiteX1" fmla="*/ 103906 w 103905"/>
                  <a:gd name="connsiteY1" fmla="*/ 0 h 16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905" h="163448">
                    <a:moveTo>
                      <a:pt x="0" y="163449"/>
                    </a:moveTo>
                    <a:lnTo>
                      <a:pt x="103906" y="0"/>
                    </a:lnTo>
                  </a:path>
                </a:pathLst>
              </a:custGeom>
              <a:ln w="38100" cap="flat">
                <a:solidFill>
                  <a:srgbClr val="23181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386" name="グループ化 385">
            <a:extLst>
              <a:ext uri="{FF2B5EF4-FFF2-40B4-BE49-F238E27FC236}">
                <a16:creationId xmlns:a16="http://schemas.microsoft.com/office/drawing/2014/main" id="{22DC584F-0612-F0C1-8EA7-7F404480F25F}"/>
              </a:ext>
            </a:extLst>
          </p:cNvPr>
          <p:cNvGrpSpPr/>
          <p:nvPr/>
        </p:nvGrpSpPr>
        <p:grpSpPr>
          <a:xfrm>
            <a:off x="792575" y="4006560"/>
            <a:ext cx="3252785" cy="1784624"/>
            <a:chOff x="1019808" y="4058820"/>
            <a:chExt cx="3252785" cy="1784624"/>
          </a:xfrm>
        </p:grpSpPr>
        <p:grpSp>
          <p:nvGrpSpPr>
            <p:cNvPr id="336" name="グループ化 335">
              <a:extLst>
                <a:ext uri="{FF2B5EF4-FFF2-40B4-BE49-F238E27FC236}">
                  <a16:creationId xmlns:a16="http://schemas.microsoft.com/office/drawing/2014/main" id="{52AD94B0-E411-054A-0619-AC21A5925D8B}"/>
                </a:ext>
              </a:extLst>
            </p:cNvPr>
            <p:cNvGrpSpPr/>
            <p:nvPr/>
          </p:nvGrpSpPr>
          <p:grpSpPr>
            <a:xfrm>
              <a:off x="2153854" y="4058820"/>
              <a:ext cx="2118739" cy="1784624"/>
              <a:chOff x="1287586" y="3988454"/>
              <a:chExt cx="2208645" cy="1860352"/>
            </a:xfrm>
          </p:grpSpPr>
          <p:sp>
            <p:nvSpPr>
              <p:cNvPr id="337" name="フリーフォーム 336">
                <a:extLst>
                  <a:ext uri="{FF2B5EF4-FFF2-40B4-BE49-F238E27FC236}">
                    <a16:creationId xmlns:a16="http://schemas.microsoft.com/office/drawing/2014/main" id="{9AF06405-CD5D-8A0A-4524-1D50CE4B6AA9}"/>
                  </a:ext>
                </a:extLst>
              </p:cNvPr>
              <p:cNvSpPr/>
              <p:nvPr/>
            </p:nvSpPr>
            <p:spPr>
              <a:xfrm>
                <a:off x="2040354" y="4742441"/>
                <a:ext cx="351291" cy="351857"/>
              </a:xfrm>
              <a:custGeom>
                <a:avLst/>
                <a:gdLst>
                  <a:gd name="connsiteX0" fmla="*/ 222627 w 351291"/>
                  <a:gd name="connsiteY0" fmla="*/ 0 h 351857"/>
                  <a:gd name="connsiteX1" fmla="*/ 128664 w 351291"/>
                  <a:gd name="connsiteY1" fmla="*/ 0 h 351857"/>
                  <a:gd name="connsiteX2" fmla="*/ 46981 w 351291"/>
                  <a:gd name="connsiteY2" fmla="*/ 47057 h 351857"/>
                  <a:gd name="connsiteX3" fmla="*/ 0 w 351291"/>
                  <a:gd name="connsiteY3" fmla="*/ 128872 h 351857"/>
                  <a:gd name="connsiteX4" fmla="*/ 0 w 351291"/>
                  <a:gd name="connsiteY4" fmla="*/ 222986 h 351857"/>
                  <a:gd name="connsiteX5" fmla="*/ 46981 w 351291"/>
                  <a:gd name="connsiteY5" fmla="*/ 304801 h 351857"/>
                  <a:gd name="connsiteX6" fmla="*/ 128664 w 351291"/>
                  <a:gd name="connsiteY6" fmla="*/ 351858 h 351857"/>
                  <a:gd name="connsiteX7" fmla="*/ 222627 w 351291"/>
                  <a:gd name="connsiteY7" fmla="*/ 351858 h 351857"/>
                  <a:gd name="connsiteX8" fmla="*/ 304310 w 351291"/>
                  <a:gd name="connsiteY8" fmla="*/ 304801 h 351857"/>
                  <a:gd name="connsiteX9" fmla="*/ 351291 w 351291"/>
                  <a:gd name="connsiteY9" fmla="*/ 222986 h 351857"/>
                  <a:gd name="connsiteX10" fmla="*/ 351291 w 351291"/>
                  <a:gd name="connsiteY10" fmla="*/ 128872 h 351857"/>
                  <a:gd name="connsiteX11" fmla="*/ 304310 w 351291"/>
                  <a:gd name="connsiteY11" fmla="*/ 47057 h 35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1291" h="351857">
                    <a:moveTo>
                      <a:pt x="222627" y="0"/>
                    </a:moveTo>
                    <a:lnTo>
                      <a:pt x="128664" y="0"/>
                    </a:lnTo>
                    <a:lnTo>
                      <a:pt x="46981" y="47057"/>
                    </a:lnTo>
                    <a:lnTo>
                      <a:pt x="0" y="128872"/>
                    </a:lnTo>
                    <a:lnTo>
                      <a:pt x="0" y="222986"/>
                    </a:lnTo>
                    <a:lnTo>
                      <a:pt x="46981" y="304801"/>
                    </a:lnTo>
                    <a:lnTo>
                      <a:pt x="128664" y="351858"/>
                    </a:lnTo>
                    <a:lnTo>
                      <a:pt x="222627" y="351858"/>
                    </a:lnTo>
                    <a:lnTo>
                      <a:pt x="304310" y="304801"/>
                    </a:lnTo>
                    <a:lnTo>
                      <a:pt x="351291" y="222986"/>
                    </a:lnTo>
                    <a:lnTo>
                      <a:pt x="351291" y="128872"/>
                    </a:lnTo>
                    <a:lnTo>
                      <a:pt x="304310" y="47057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8" name="フリーフォーム 337">
                <a:extLst>
                  <a:ext uri="{FF2B5EF4-FFF2-40B4-BE49-F238E27FC236}">
                    <a16:creationId xmlns:a16="http://schemas.microsoft.com/office/drawing/2014/main" id="{FC41F9E3-F8D6-E386-1FB0-B6C475019D4A}"/>
                  </a:ext>
                </a:extLst>
              </p:cNvPr>
              <p:cNvSpPr/>
              <p:nvPr/>
            </p:nvSpPr>
            <p:spPr>
              <a:xfrm>
                <a:off x="2391645" y="4871313"/>
                <a:ext cx="753300" cy="94113"/>
              </a:xfrm>
              <a:custGeom>
                <a:avLst/>
                <a:gdLst>
                  <a:gd name="connsiteX0" fmla="*/ 0 w 753300"/>
                  <a:gd name="connsiteY0" fmla="*/ 0 h 94113"/>
                  <a:gd name="connsiteX1" fmla="*/ 753301 w 753300"/>
                  <a:gd name="connsiteY1" fmla="*/ 0 h 94113"/>
                  <a:gd name="connsiteX2" fmla="*/ 753301 w 753300"/>
                  <a:gd name="connsiteY2" fmla="*/ 94114 h 94113"/>
                  <a:gd name="connsiteX3" fmla="*/ 0 w 753300"/>
                  <a:gd name="connsiteY3" fmla="*/ 94114 h 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300" h="94113">
                    <a:moveTo>
                      <a:pt x="0" y="0"/>
                    </a:moveTo>
                    <a:lnTo>
                      <a:pt x="753301" y="0"/>
                    </a:lnTo>
                    <a:lnTo>
                      <a:pt x="753301" y="94114"/>
                    </a:lnTo>
                    <a:lnTo>
                      <a:pt x="0" y="94114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39" name="フリーフォーム 338">
                <a:extLst>
                  <a:ext uri="{FF2B5EF4-FFF2-40B4-BE49-F238E27FC236}">
                    <a16:creationId xmlns:a16="http://schemas.microsoft.com/office/drawing/2014/main" id="{5F54C4CD-6DE8-89AA-FBDB-7A2804EFEB87}"/>
                  </a:ext>
                </a:extLst>
              </p:cNvPr>
              <p:cNvSpPr/>
              <p:nvPr/>
            </p:nvSpPr>
            <p:spPr>
              <a:xfrm>
                <a:off x="3144412" y="4742441"/>
                <a:ext cx="351291" cy="351857"/>
              </a:xfrm>
              <a:custGeom>
                <a:avLst/>
                <a:gdLst>
                  <a:gd name="connsiteX0" fmla="*/ 223161 w 351291"/>
                  <a:gd name="connsiteY0" fmla="*/ 0 h 351857"/>
                  <a:gd name="connsiteX1" fmla="*/ 128664 w 351291"/>
                  <a:gd name="connsiteY1" fmla="*/ 0 h 351857"/>
                  <a:gd name="connsiteX2" fmla="*/ 47515 w 351291"/>
                  <a:gd name="connsiteY2" fmla="*/ 47057 h 351857"/>
                  <a:gd name="connsiteX3" fmla="*/ 0 w 351291"/>
                  <a:gd name="connsiteY3" fmla="*/ 128872 h 351857"/>
                  <a:gd name="connsiteX4" fmla="*/ 0 w 351291"/>
                  <a:gd name="connsiteY4" fmla="*/ 222986 h 351857"/>
                  <a:gd name="connsiteX5" fmla="*/ 47515 w 351291"/>
                  <a:gd name="connsiteY5" fmla="*/ 304801 h 351857"/>
                  <a:gd name="connsiteX6" fmla="*/ 128664 w 351291"/>
                  <a:gd name="connsiteY6" fmla="*/ 351858 h 351857"/>
                  <a:gd name="connsiteX7" fmla="*/ 223161 w 351291"/>
                  <a:gd name="connsiteY7" fmla="*/ 351858 h 351857"/>
                  <a:gd name="connsiteX8" fmla="*/ 304310 w 351291"/>
                  <a:gd name="connsiteY8" fmla="*/ 304801 h 351857"/>
                  <a:gd name="connsiteX9" fmla="*/ 351291 w 351291"/>
                  <a:gd name="connsiteY9" fmla="*/ 222986 h 351857"/>
                  <a:gd name="connsiteX10" fmla="*/ 351291 w 351291"/>
                  <a:gd name="connsiteY10" fmla="*/ 128872 h 351857"/>
                  <a:gd name="connsiteX11" fmla="*/ 304310 w 351291"/>
                  <a:gd name="connsiteY11" fmla="*/ 47057 h 35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1291" h="351857">
                    <a:moveTo>
                      <a:pt x="223161" y="0"/>
                    </a:moveTo>
                    <a:lnTo>
                      <a:pt x="128664" y="0"/>
                    </a:lnTo>
                    <a:lnTo>
                      <a:pt x="47515" y="47057"/>
                    </a:lnTo>
                    <a:lnTo>
                      <a:pt x="0" y="128872"/>
                    </a:lnTo>
                    <a:lnTo>
                      <a:pt x="0" y="222986"/>
                    </a:lnTo>
                    <a:lnTo>
                      <a:pt x="47515" y="304801"/>
                    </a:lnTo>
                    <a:lnTo>
                      <a:pt x="128664" y="351858"/>
                    </a:lnTo>
                    <a:lnTo>
                      <a:pt x="223161" y="351858"/>
                    </a:lnTo>
                    <a:lnTo>
                      <a:pt x="304310" y="304801"/>
                    </a:lnTo>
                    <a:lnTo>
                      <a:pt x="351291" y="222986"/>
                    </a:lnTo>
                    <a:lnTo>
                      <a:pt x="351291" y="128872"/>
                    </a:lnTo>
                    <a:lnTo>
                      <a:pt x="304310" y="47057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0" name="フリーフォーム 339">
                <a:extLst>
                  <a:ext uri="{FF2B5EF4-FFF2-40B4-BE49-F238E27FC236}">
                    <a16:creationId xmlns:a16="http://schemas.microsoft.com/office/drawing/2014/main" id="{30D53098-0E66-113C-F42C-9AF15079A42D}"/>
                  </a:ext>
                </a:extLst>
              </p:cNvPr>
              <p:cNvSpPr/>
              <p:nvPr/>
            </p:nvSpPr>
            <p:spPr>
              <a:xfrm rot="19799956">
                <a:off x="2465256" y="5147700"/>
                <a:ext cx="753283" cy="94111"/>
              </a:xfrm>
              <a:custGeom>
                <a:avLst/>
                <a:gdLst>
                  <a:gd name="connsiteX0" fmla="*/ 0 w 753283"/>
                  <a:gd name="connsiteY0" fmla="*/ 0 h 94111"/>
                  <a:gd name="connsiteX1" fmla="*/ 753284 w 753283"/>
                  <a:gd name="connsiteY1" fmla="*/ 0 h 94111"/>
                  <a:gd name="connsiteX2" fmla="*/ 753284 w 753283"/>
                  <a:gd name="connsiteY2" fmla="*/ 94112 h 94111"/>
                  <a:gd name="connsiteX3" fmla="*/ 0 w 753283"/>
                  <a:gd name="connsiteY3" fmla="*/ 94112 h 9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283" h="94111">
                    <a:moveTo>
                      <a:pt x="0" y="0"/>
                    </a:moveTo>
                    <a:lnTo>
                      <a:pt x="753284" y="0"/>
                    </a:lnTo>
                    <a:lnTo>
                      <a:pt x="753284" y="94112"/>
                    </a:lnTo>
                    <a:lnTo>
                      <a:pt x="0" y="9411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1" name="フリーフォーム 340">
                <a:extLst>
                  <a:ext uri="{FF2B5EF4-FFF2-40B4-BE49-F238E27FC236}">
                    <a16:creationId xmlns:a16="http://schemas.microsoft.com/office/drawing/2014/main" id="{CC8F4F46-DAE0-97C2-1417-BD1A0AE9C8F3}"/>
                  </a:ext>
                </a:extLst>
              </p:cNvPr>
              <p:cNvSpPr/>
              <p:nvPr/>
            </p:nvSpPr>
            <p:spPr>
              <a:xfrm rot="19799956">
                <a:off x="2317441" y="4594811"/>
                <a:ext cx="753283" cy="94111"/>
              </a:xfrm>
              <a:custGeom>
                <a:avLst/>
                <a:gdLst>
                  <a:gd name="connsiteX0" fmla="*/ 0 w 753283"/>
                  <a:gd name="connsiteY0" fmla="*/ 0 h 94111"/>
                  <a:gd name="connsiteX1" fmla="*/ 753284 w 753283"/>
                  <a:gd name="connsiteY1" fmla="*/ 0 h 94111"/>
                  <a:gd name="connsiteX2" fmla="*/ 753284 w 753283"/>
                  <a:gd name="connsiteY2" fmla="*/ 94112 h 94111"/>
                  <a:gd name="connsiteX3" fmla="*/ 0 w 753283"/>
                  <a:gd name="connsiteY3" fmla="*/ 94112 h 9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283" h="94111">
                    <a:moveTo>
                      <a:pt x="0" y="0"/>
                    </a:moveTo>
                    <a:lnTo>
                      <a:pt x="753284" y="0"/>
                    </a:lnTo>
                    <a:lnTo>
                      <a:pt x="753284" y="94112"/>
                    </a:lnTo>
                    <a:lnTo>
                      <a:pt x="0" y="9411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2" name="フリーフォーム 341">
                <a:extLst>
                  <a:ext uri="{FF2B5EF4-FFF2-40B4-BE49-F238E27FC236}">
                    <a16:creationId xmlns:a16="http://schemas.microsoft.com/office/drawing/2014/main" id="{A38FDB3F-F5FB-86A3-4B64-1CA86AB34CB9}"/>
                  </a:ext>
                </a:extLst>
              </p:cNvPr>
              <p:cNvSpPr/>
              <p:nvPr/>
            </p:nvSpPr>
            <p:spPr>
              <a:xfrm rot="18000044">
                <a:off x="2115370" y="4392243"/>
                <a:ext cx="753283" cy="94111"/>
              </a:xfrm>
              <a:custGeom>
                <a:avLst/>
                <a:gdLst>
                  <a:gd name="connsiteX0" fmla="*/ 0 w 753283"/>
                  <a:gd name="connsiteY0" fmla="*/ 0 h 94111"/>
                  <a:gd name="connsiteX1" fmla="*/ 753284 w 753283"/>
                  <a:gd name="connsiteY1" fmla="*/ 0 h 94111"/>
                  <a:gd name="connsiteX2" fmla="*/ 753284 w 753283"/>
                  <a:gd name="connsiteY2" fmla="*/ 94112 h 94111"/>
                  <a:gd name="connsiteX3" fmla="*/ 0 w 753283"/>
                  <a:gd name="connsiteY3" fmla="*/ 94112 h 9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283" h="94111">
                    <a:moveTo>
                      <a:pt x="0" y="0"/>
                    </a:moveTo>
                    <a:lnTo>
                      <a:pt x="753284" y="0"/>
                    </a:lnTo>
                    <a:lnTo>
                      <a:pt x="753284" y="94112"/>
                    </a:lnTo>
                    <a:lnTo>
                      <a:pt x="0" y="9411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3" name="フリーフォーム 342">
                <a:extLst>
                  <a:ext uri="{FF2B5EF4-FFF2-40B4-BE49-F238E27FC236}">
                    <a16:creationId xmlns:a16="http://schemas.microsoft.com/office/drawing/2014/main" id="{0C949768-B50C-63F1-1AC8-92059E99ADB1}"/>
                  </a:ext>
                </a:extLst>
              </p:cNvPr>
              <p:cNvSpPr/>
              <p:nvPr/>
            </p:nvSpPr>
            <p:spPr>
              <a:xfrm>
                <a:off x="2169018" y="3988460"/>
                <a:ext cx="93962" cy="754515"/>
              </a:xfrm>
              <a:custGeom>
                <a:avLst/>
                <a:gdLst>
                  <a:gd name="connsiteX0" fmla="*/ 0 w 93962"/>
                  <a:gd name="connsiteY0" fmla="*/ 0 h 754515"/>
                  <a:gd name="connsiteX1" fmla="*/ 93962 w 93962"/>
                  <a:gd name="connsiteY1" fmla="*/ 0 h 754515"/>
                  <a:gd name="connsiteX2" fmla="*/ 93962 w 93962"/>
                  <a:gd name="connsiteY2" fmla="*/ 754516 h 754515"/>
                  <a:gd name="connsiteX3" fmla="*/ 0 w 93962"/>
                  <a:gd name="connsiteY3" fmla="*/ 754516 h 754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2" h="754515">
                    <a:moveTo>
                      <a:pt x="0" y="0"/>
                    </a:moveTo>
                    <a:lnTo>
                      <a:pt x="93962" y="0"/>
                    </a:lnTo>
                    <a:lnTo>
                      <a:pt x="93962" y="754516"/>
                    </a:lnTo>
                    <a:lnTo>
                      <a:pt x="0" y="754516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4" name="フリーフォーム 343">
                <a:extLst>
                  <a:ext uri="{FF2B5EF4-FFF2-40B4-BE49-F238E27FC236}">
                    <a16:creationId xmlns:a16="http://schemas.microsoft.com/office/drawing/2014/main" id="{FD3EBDD3-795E-A600-07F8-688681D0E866}"/>
                  </a:ext>
                </a:extLst>
              </p:cNvPr>
              <p:cNvSpPr/>
              <p:nvPr/>
            </p:nvSpPr>
            <p:spPr>
              <a:xfrm rot="19799956">
                <a:off x="1893029" y="4062243"/>
                <a:ext cx="93960" cy="754499"/>
              </a:xfrm>
              <a:custGeom>
                <a:avLst/>
                <a:gdLst>
                  <a:gd name="connsiteX0" fmla="*/ 0 w 93960"/>
                  <a:gd name="connsiteY0" fmla="*/ 0 h 754499"/>
                  <a:gd name="connsiteX1" fmla="*/ 93960 w 93960"/>
                  <a:gd name="connsiteY1" fmla="*/ 0 h 754499"/>
                  <a:gd name="connsiteX2" fmla="*/ 93960 w 93960"/>
                  <a:gd name="connsiteY2" fmla="*/ 754499 h 754499"/>
                  <a:gd name="connsiteX3" fmla="*/ 0 w 93960"/>
                  <a:gd name="connsiteY3" fmla="*/ 754499 h 75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0" h="754499">
                    <a:moveTo>
                      <a:pt x="0" y="0"/>
                    </a:moveTo>
                    <a:lnTo>
                      <a:pt x="93960" y="0"/>
                    </a:lnTo>
                    <a:lnTo>
                      <a:pt x="93960" y="754499"/>
                    </a:lnTo>
                    <a:lnTo>
                      <a:pt x="0" y="75449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5" name="フリーフォーム 344">
                <a:extLst>
                  <a:ext uri="{FF2B5EF4-FFF2-40B4-BE49-F238E27FC236}">
                    <a16:creationId xmlns:a16="http://schemas.microsoft.com/office/drawing/2014/main" id="{BF4198AB-186B-B7D4-ED26-8A9A62BB5F38}"/>
                  </a:ext>
                </a:extLst>
              </p:cNvPr>
              <p:cNvSpPr/>
              <p:nvPr/>
            </p:nvSpPr>
            <p:spPr>
              <a:xfrm rot="18000044">
                <a:off x="1691023" y="4264903"/>
                <a:ext cx="93960" cy="754499"/>
              </a:xfrm>
              <a:custGeom>
                <a:avLst/>
                <a:gdLst>
                  <a:gd name="connsiteX0" fmla="*/ 0 w 93960"/>
                  <a:gd name="connsiteY0" fmla="*/ 0 h 754499"/>
                  <a:gd name="connsiteX1" fmla="*/ 93960 w 93960"/>
                  <a:gd name="connsiteY1" fmla="*/ 0 h 754499"/>
                  <a:gd name="connsiteX2" fmla="*/ 93960 w 93960"/>
                  <a:gd name="connsiteY2" fmla="*/ 754499 h 754499"/>
                  <a:gd name="connsiteX3" fmla="*/ 0 w 93960"/>
                  <a:gd name="connsiteY3" fmla="*/ 754499 h 75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0" h="754499">
                    <a:moveTo>
                      <a:pt x="0" y="0"/>
                    </a:moveTo>
                    <a:lnTo>
                      <a:pt x="93960" y="0"/>
                    </a:lnTo>
                    <a:lnTo>
                      <a:pt x="93960" y="754499"/>
                    </a:lnTo>
                    <a:lnTo>
                      <a:pt x="0" y="75449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6" name="フリーフォーム 345">
                <a:extLst>
                  <a:ext uri="{FF2B5EF4-FFF2-40B4-BE49-F238E27FC236}">
                    <a16:creationId xmlns:a16="http://schemas.microsoft.com/office/drawing/2014/main" id="{028F5191-4C25-B50C-9964-A29B295B400F}"/>
                  </a:ext>
                </a:extLst>
              </p:cNvPr>
              <p:cNvSpPr/>
              <p:nvPr/>
            </p:nvSpPr>
            <p:spPr>
              <a:xfrm>
                <a:off x="1287587" y="4871313"/>
                <a:ext cx="753300" cy="94113"/>
              </a:xfrm>
              <a:custGeom>
                <a:avLst/>
                <a:gdLst>
                  <a:gd name="connsiteX0" fmla="*/ 0 w 753300"/>
                  <a:gd name="connsiteY0" fmla="*/ 0 h 94113"/>
                  <a:gd name="connsiteX1" fmla="*/ 753301 w 753300"/>
                  <a:gd name="connsiteY1" fmla="*/ 0 h 94113"/>
                  <a:gd name="connsiteX2" fmla="*/ 753301 w 753300"/>
                  <a:gd name="connsiteY2" fmla="*/ 94114 h 94113"/>
                  <a:gd name="connsiteX3" fmla="*/ 0 w 753300"/>
                  <a:gd name="connsiteY3" fmla="*/ 94114 h 9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300" h="94113">
                    <a:moveTo>
                      <a:pt x="0" y="0"/>
                    </a:moveTo>
                    <a:lnTo>
                      <a:pt x="753301" y="0"/>
                    </a:lnTo>
                    <a:lnTo>
                      <a:pt x="753301" y="94114"/>
                    </a:lnTo>
                    <a:lnTo>
                      <a:pt x="0" y="94114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7" name="フリーフォーム 346">
                <a:extLst>
                  <a:ext uri="{FF2B5EF4-FFF2-40B4-BE49-F238E27FC236}">
                    <a16:creationId xmlns:a16="http://schemas.microsoft.com/office/drawing/2014/main" id="{F4977FD5-547E-2B79-E23E-55CF9418F189}"/>
                  </a:ext>
                </a:extLst>
              </p:cNvPr>
              <p:cNvSpPr/>
              <p:nvPr/>
            </p:nvSpPr>
            <p:spPr>
              <a:xfrm rot="19799956">
                <a:off x="1361249" y="5147685"/>
                <a:ext cx="753283" cy="94111"/>
              </a:xfrm>
              <a:custGeom>
                <a:avLst/>
                <a:gdLst>
                  <a:gd name="connsiteX0" fmla="*/ 0 w 753283"/>
                  <a:gd name="connsiteY0" fmla="*/ 0 h 94111"/>
                  <a:gd name="connsiteX1" fmla="*/ 753284 w 753283"/>
                  <a:gd name="connsiteY1" fmla="*/ 0 h 94111"/>
                  <a:gd name="connsiteX2" fmla="*/ 753284 w 753283"/>
                  <a:gd name="connsiteY2" fmla="*/ 94112 h 94111"/>
                  <a:gd name="connsiteX3" fmla="*/ 0 w 753283"/>
                  <a:gd name="connsiteY3" fmla="*/ 94112 h 9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283" h="94111">
                    <a:moveTo>
                      <a:pt x="0" y="0"/>
                    </a:moveTo>
                    <a:lnTo>
                      <a:pt x="753284" y="0"/>
                    </a:lnTo>
                    <a:lnTo>
                      <a:pt x="753284" y="94112"/>
                    </a:lnTo>
                    <a:lnTo>
                      <a:pt x="0" y="9411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8" name="フリーフォーム 347">
                <a:extLst>
                  <a:ext uri="{FF2B5EF4-FFF2-40B4-BE49-F238E27FC236}">
                    <a16:creationId xmlns:a16="http://schemas.microsoft.com/office/drawing/2014/main" id="{9527B6D9-F87C-5F77-E9E3-35314182C020}"/>
                  </a:ext>
                </a:extLst>
              </p:cNvPr>
              <p:cNvSpPr/>
              <p:nvPr/>
            </p:nvSpPr>
            <p:spPr>
              <a:xfrm rot="18000044">
                <a:off x="1563173" y="5349855"/>
                <a:ext cx="753283" cy="94111"/>
              </a:xfrm>
              <a:custGeom>
                <a:avLst/>
                <a:gdLst>
                  <a:gd name="connsiteX0" fmla="*/ 0 w 753283"/>
                  <a:gd name="connsiteY0" fmla="*/ 0 h 94111"/>
                  <a:gd name="connsiteX1" fmla="*/ 753284 w 753283"/>
                  <a:gd name="connsiteY1" fmla="*/ 0 h 94111"/>
                  <a:gd name="connsiteX2" fmla="*/ 753284 w 753283"/>
                  <a:gd name="connsiteY2" fmla="*/ 94112 h 94111"/>
                  <a:gd name="connsiteX3" fmla="*/ 0 w 753283"/>
                  <a:gd name="connsiteY3" fmla="*/ 94112 h 9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283" h="94111">
                    <a:moveTo>
                      <a:pt x="0" y="0"/>
                    </a:moveTo>
                    <a:lnTo>
                      <a:pt x="753284" y="0"/>
                    </a:lnTo>
                    <a:lnTo>
                      <a:pt x="753284" y="94112"/>
                    </a:lnTo>
                    <a:lnTo>
                      <a:pt x="0" y="9411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49" name="フリーフォーム 348">
                <a:extLst>
                  <a:ext uri="{FF2B5EF4-FFF2-40B4-BE49-F238E27FC236}">
                    <a16:creationId xmlns:a16="http://schemas.microsoft.com/office/drawing/2014/main" id="{78BADA3F-FCFE-ABB5-C6A4-B8C1DD86CA95}"/>
                  </a:ext>
                </a:extLst>
              </p:cNvPr>
              <p:cNvSpPr/>
              <p:nvPr/>
            </p:nvSpPr>
            <p:spPr>
              <a:xfrm>
                <a:off x="2169018" y="5094298"/>
                <a:ext cx="93962" cy="754515"/>
              </a:xfrm>
              <a:custGeom>
                <a:avLst/>
                <a:gdLst>
                  <a:gd name="connsiteX0" fmla="*/ 0 w 93962"/>
                  <a:gd name="connsiteY0" fmla="*/ 0 h 754515"/>
                  <a:gd name="connsiteX1" fmla="*/ 93962 w 93962"/>
                  <a:gd name="connsiteY1" fmla="*/ 0 h 754515"/>
                  <a:gd name="connsiteX2" fmla="*/ 93962 w 93962"/>
                  <a:gd name="connsiteY2" fmla="*/ 754516 h 754515"/>
                  <a:gd name="connsiteX3" fmla="*/ 0 w 93962"/>
                  <a:gd name="connsiteY3" fmla="*/ 754516 h 754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2" h="754515">
                    <a:moveTo>
                      <a:pt x="0" y="0"/>
                    </a:moveTo>
                    <a:lnTo>
                      <a:pt x="93962" y="0"/>
                    </a:lnTo>
                    <a:lnTo>
                      <a:pt x="93962" y="754516"/>
                    </a:lnTo>
                    <a:lnTo>
                      <a:pt x="0" y="754516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0" name="フリーフォーム 349">
                <a:extLst>
                  <a:ext uri="{FF2B5EF4-FFF2-40B4-BE49-F238E27FC236}">
                    <a16:creationId xmlns:a16="http://schemas.microsoft.com/office/drawing/2014/main" id="{773FDB92-1DAB-A11C-8296-86CB5C27C02F}"/>
                  </a:ext>
                </a:extLst>
              </p:cNvPr>
              <p:cNvSpPr/>
              <p:nvPr/>
            </p:nvSpPr>
            <p:spPr>
              <a:xfrm rot="19799956">
                <a:off x="2445212" y="5020508"/>
                <a:ext cx="93960" cy="754499"/>
              </a:xfrm>
              <a:custGeom>
                <a:avLst/>
                <a:gdLst>
                  <a:gd name="connsiteX0" fmla="*/ 0 w 93960"/>
                  <a:gd name="connsiteY0" fmla="*/ 0 h 754499"/>
                  <a:gd name="connsiteX1" fmla="*/ 93960 w 93960"/>
                  <a:gd name="connsiteY1" fmla="*/ 0 h 754499"/>
                  <a:gd name="connsiteX2" fmla="*/ 93960 w 93960"/>
                  <a:gd name="connsiteY2" fmla="*/ 754499 h 754499"/>
                  <a:gd name="connsiteX3" fmla="*/ 0 w 93960"/>
                  <a:gd name="connsiteY3" fmla="*/ 754499 h 75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60" h="754499">
                    <a:moveTo>
                      <a:pt x="0" y="0"/>
                    </a:moveTo>
                    <a:lnTo>
                      <a:pt x="93960" y="0"/>
                    </a:lnTo>
                    <a:lnTo>
                      <a:pt x="93960" y="754499"/>
                    </a:lnTo>
                    <a:lnTo>
                      <a:pt x="0" y="75449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1" name="フリーフォーム 350">
                <a:extLst>
                  <a:ext uri="{FF2B5EF4-FFF2-40B4-BE49-F238E27FC236}">
                    <a16:creationId xmlns:a16="http://schemas.microsoft.com/office/drawing/2014/main" id="{60AF5752-11F4-0269-FDE9-7AA2A1A35610}"/>
                  </a:ext>
                </a:extLst>
              </p:cNvPr>
              <p:cNvSpPr/>
              <p:nvPr/>
            </p:nvSpPr>
            <p:spPr>
              <a:xfrm>
                <a:off x="2452507" y="5305520"/>
                <a:ext cx="145214" cy="145448"/>
              </a:xfrm>
              <a:custGeom>
                <a:avLst/>
                <a:gdLst>
                  <a:gd name="connsiteX0" fmla="*/ 145215 w 145214"/>
                  <a:gd name="connsiteY0" fmla="*/ 72724 h 145448"/>
                  <a:gd name="connsiteX1" fmla="*/ 72607 w 145214"/>
                  <a:gd name="connsiteY1" fmla="*/ 145449 h 145448"/>
                  <a:gd name="connsiteX2" fmla="*/ 0 w 145214"/>
                  <a:gd name="connsiteY2" fmla="*/ 72724 h 145448"/>
                  <a:gd name="connsiteX3" fmla="*/ 72607 w 145214"/>
                  <a:gd name="connsiteY3" fmla="*/ 0 h 145448"/>
                  <a:gd name="connsiteX4" fmla="*/ 145215 w 145214"/>
                  <a:gd name="connsiteY4" fmla="*/ 72724 h 14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214" h="145448">
                    <a:moveTo>
                      <a:pt x="145215" y="72724"/>
                    </a:moveTo>
                    <a:cubicBezTo>
                      <a:pt x="145215" y="112889"/>
                      <a:pt x="112707" y="145449"/>
                      <a:pt x="72607" y="145449"/>
                    </a:cubicBezTo>
                    <a:cubicBezTo>
                      <a:pt x="32507" y="145449"/>
                      <a:pt x="0" y="112889"/>
                      <a:pt x="0" y="72724"/>
                    </a:cubicBezTo>
                    <a:cubicBezTo>
                      <a:pt x="0" y="32560"/>
                      <a:pt x="32507" y="0"/>
                      <a:pt x="72607" y="0"/>
                    </a:cubicBezTo>
                    <a:cubicBezTo>
                      <a:pt x="112707" y="0"/>
                      <a:pt x="145215" y="32560"/>
                      <a:pt x="145215" y="72724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grpSp>
            <p:nvGrpSpPr>
              <p:cNvPr id="352" name="グラフィックス 15">
                <a:extLst>
                  <a:ext uri="{FF2B5EF4-FFF2-40B4-BE49-F238E27FC236}">
                    <a16:creationId xmlns:a16="http://schemas.microsoft.com/office/drawing/2014/main" id="{4AEB3438-0B18-8F11-9C99-3EC95C6DED56}"/>
                  </a:ext>
                </a:extLst>
              </p:cNvPr>
              <p:cNvGrpSpPr/>
              <p:nvPr/>
            </p:nvGrpSpPr>
            <p:grpSpPr>
              <a:xfrm>
                <a:off x="2904167" y="5255255"/>
                <a:ext cx="592069" cy="593559"/>
                <a:chOff x="2904167" y="5255255"/>
                <a:chExt cx="592069" cy="593559"/>
              </a:xfrm>
            </p:grpSpPr>
            <p:sp>
              <p:nvSpPr>
                <p:cNvPr id="355" name="フリーフォーム 354">
                  <a:extLst>
                    <a:ext uri="{FF2B5EF4-FFF2-40B4-BE49-F238E27FC236}">
                      <a16:creationId xmlns:a16="http://schemas.microsoft.com/office/drawing/2014/main" id="{0A1B3414-6294-2A7E-5A77-C1BC64DA12C8}"/>
                    </a:ext>
                  </a:extLst>
                </p:cNvPr>
                <p:cNvSpPr/>
                <p:nvPr/>
              </p:nvSpPr>
              <p:spPr>
                <a:xfrm>
                  <a:off x="2904167" y="5255255"/>
                  <a:ext cx="592069" cy="593559"/>
                </a:xfrm>
                <a:custGeom>
                  <a:avLst/>
                  <a:gdLst>
                    <a:gd name="connsiteX0" fmla="*/ 0 w 592069"/>
                    <a:gd name="connsiteY0" fmla="*/ 296780 h 593559"/>
                    <a:gd name="connsiteX1" fmla="*/ 296302 w 592069"/>
                    <a:gd name="connsiteY1" fmla="*/ 0 h 593559"/>
                    <a:gd name="connsiteX2" fmla="*/ 592070 w 592069"/>
                    <a:gd name="connsiteY2" fmla="*/ 296780 h 593559"/>
                    <a:gd name="connsiteX3" fmla="*/ 295768 w 592069"/>
                    <a:gd name="connsiteY3" fmla="*/ 593560 h 593559"/>
                    <a:gd name="connsiteX4" fmla="*/ 0 w 592069"/>
                    <a:gd name="connsiteY4" fmla="*/ 296780 h 5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2069" h="593559">
                      <a:moveTo>
                        <a:pt x="0" y="296780"/>
                      </a:moveTo>
                      <a:cubicBezTo>
                        <a:pt x="0" y="133150"/>
                        <a:pt x="132401" y="0"/>
                        <a:pt x="296302" y="0"/>
                      </a:cubicBezTo>
                      <a:cubicBezTo>
                        <a:pt x="460202" y="0"/>
                        <a:pt x="592070" y="132615"/>
                        <a:pt x="592070" y="296780"/>
                      </a:cubicBezTo>
                      <a:cubicBezTo>
                        <a:pt x="592070" y="460944"/>
                        <a:pt x="459668" y="593560"/>
                        <a:pt x="295768" y="593560"/>
                      </a:cubicBezTo>
                      <a:cubicBezTo>
                        <a:pt x="131868" y="593560"/>
                        <a:pt x="0" y="460410"/>
                        <a:pt x="0" y="296780"/>
                      </a:cubicBezTo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56" name="フリーフォーム 355">
                  <a:extLst>
                    <a:ext uri="{FF2B5EF4-FFF2-40B4-BE49-F238E27FC236}">
                      <a16:creationId xmlns:a16="http://schemas.microsoft.com/office/drawing/2014/main" id="{CAA054C6-F281-AA9D-CE5C-C509757CD570}"/>
                    </a:ext>
                  </a:extLst>
                </p:cNvPr>
                <p:cNvSpPr/>
                <p:nvPr/>
              </p:nvSpPr>
              <p:spPr>
                <a:xfrm>
                  <a:off x="3066999" y="5406585"/>
                  <a:ext cx="424432" cy="333141"/>
                </a:xfrm>
                <a:custGeom>
                  <a:avLst/>
                  <a:gdLst>
                    <a:gd name="connsiteX0" fmla="*/ 0 w 424432"/>
                    <a:gd name="connsiteY0" fmla="*/ 0 h 333141"/>
                    <a:gd name="connsiteX1" fmla="*/ 192196 w 424432"/>
                    <a:gd name="connsiteY1" fmla="*/ 333142 h 333141"/>
                    <a:gd name="connsiteX2" fmla="*/ 424432 w 424432"/>
                    <a:gd name="connsiteY2" fmla="*/ 198923 h 333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4432" h="333141">
                      <a:moveTo>
                        <a:pt x="0" y="0"/>
                      </a:moveTo>
                      <a:lnTo>
                        <a:pt x="192196" y="333142"/>
                      </a:lnTo>
                      <a:lnTo>
                        <a:pt x="424432" y="198923"/>
                      </a:lnTo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57" name="フリーフォーム 356">
                  <a:extLst>
                    <a:ext uri="{FF2B5EF4-FFF2-40B4-BE49-F238E27FC236}">
                      <a16:creationId xmlns:a16="http://schemas.microsoft.com/office/drawing/2014/main" id="{C8E3B478-B0AB-6498-2F74-EC8ECB230B84}"/>
                    </a:ext>
                  </a:extLst>
                </p:cNvPr>
                <p:cNvSpPr/>
                <p:nvPr/>
              </p:nvSpPr>
              <p:spPr>
                <a:xfrm>
                  <a:off x="3066999" y="5272366"/>
                  <a:ext cx="232236" cy="134219"/>
                </a:xfrm>
                <a:custGeom>
                  <a:avLst/>
                  <a:gdLst>
                    <a:gd name="connsiteX0" fmla="*/ 232237 w 232236"/>
                    <a:gd name="connsiteY0" fmla="*/ 0 h 134219"/>
                    <a:gd name="connsiteX1" fmla="*/ 0 w 232236"/>
                    <a:gd name="connsiteY1" fmla="*/ 134219 h 1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2236" h="134219">
                      <a:moveTo>
                        <a:pt x="232237" y="0"/>
                      </a:moveTo>
                      <a:lnTo>
                        <a:pt x="0" y="134219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58" name="フリーフォーム 357">
                  <a:extLst>
                    <a:ext uri="{FF2B5EF4-FFF2-40B4-BE49-F238E27FC236}">
                      <a16:creationId xmlns:a16="http://schemas.microsoft.com/office/drawing/2014/main" id="{D711E217-B8B0-1672-7A12-563E2C8839EB}"/>
                    </a:ext>
                  </a:extLst>
                </p:cNvPr>
                <p:cNvSpPr/>
                <p:nvPr/>
              </p:nvSpPr>
              <p:spPr>
                <a:xfrm>
                  <a:off x="3085685" y="5278248"/>
                  <a:ext cx="293632" cy="509605"/>
                </a:xfrm>
                <a:custGeom>
                  <a:avLst/>
                  <a:gdLst>
                    <a:gd name="connsiteX0" fmla="*/ 293632 w 293632"/>
                    <a:gd name="connsiteY0" fmla="*/ 509605 h 509605"/>
                    <a:gd name="connsiteX1" fmla="*/ 0 w 293632"/>
                    <a:gd name="connsiteY1" fmla="*/ 0 h 50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3632" h="509605">
                      <a:moveTo>
                        <a:pt x="293632" y="509605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353" name="フリーフォーム 352">
                <a:extLst>
                  <a:ext uri="{FF2B5EF4-FFF2-40B4-BE49-F238E27FC236}">
                    <a16:creationId xmlns:a16="http://schemas.microsoft.com/office/drawing/2014/main" id="{397D453D-07C6-80DE-3AD8-1FD4B9DB0818}"/>
                  </a:ext>
                </a:extLst>
              </p:cNvPr>
              <p:cNvSpPr/>
              <p:nvPr/>
            </p:nvSpPr>
            <p:spPr>
              <a:xfrm>
                <a:off x="2525114" y="5255255"/>
                <a:ext cx="643321" cy="50265"/>
              </a:xfrm>
              <a:custGeom>
                <a:avLst/>
                <a:gdLst>
                  <a:gd name="connsiteX0" fmla="*/ 0 w 643321"/>
                  <a:gd name="connsiteY0" fmla="*/ 50265 h 50265"/>
                  <a:gd name="connsiteX1" fmla="*/ 643322 w 643321"/>
                  <a:gd name="connsiteY1" fmla="*/ 0 h 5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3321" h="50265">
                    <a:moveTo>
                      <a:pt x="0" y="50265"/>
                    </a:moveTo>
                    <a:lnTo>
                      <a:pt x="643322" y="0"/>
                    </a:lnTo>
                  </a:path>
                </a:pathLst>
              </a:custGeom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54" name="フリーフォーム 353">
                <a:extLst>
                  <a:ext uri="{FF2B5EF4-FFF2-40B4-BE49-F238E27FC236}">
                    <a16:creationId xmlns:a16="http://schemas.microsoft.com/office/drawing/2014/main" id="{5AC44BC6-DF32-BA40-965A-D1A381FD4BA7}"/>
                  </a:ext>
                </a:extLst>
              </p:cNvPr>
              <p:cNvSpPr/>
              <p:nvPr/>
            </p:nvSpPr>
            <p:spPr>
              <a:xfrm>
                <a:off x="2499488" y="5447226"/>
                <a:ext cx="500776" cy="326190"/>
              </a:xfrm>
              <a:custGeom>
                <a:avLst/>
                <a:gdLst>
                  <a:gd name="connsiteX0" fmla="*/ 0 w 500776"/>
                  <a:gd name="connsiteY0" fmla="*/ 0 h 326190"/>
                  <a:gd name="connsiteX1" fmla="*/ 500777 w 500776"/>
                  <a:gd name="connsiteY1" fmla="*/ 326190 h 326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0776" h="326190">
                    <a:moveTo>
                      <a:pt x="0" y="0"/>
                    </a:moveTo>
                    <a:lnTo>
                      <a:pt x="500777" y="326190"/>
                    </a:lnTo>
                  </a:path>
                </a:pathLst>
              </a:custGeom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pic>
          <p:nvPicPr>
            <p:cNvPr id="384" name="グラフィックス 383">
              <a:extLst>
                <a:ext uri="{FF2B5EF4-FFF2-40B4-BE49-F238E27FC236}">
                  <a16:creationId xmlns:a16="http://schemas.microsoft.com/office/drawing/2014/main" id="{8A1E26A7-1619-4D54-E3AC-CE14B2EDC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9808" y="4150937"/>
              <a:ext cx="638454" cy="1600391"/>
            </a:xfrm>
            <a:prstGeom prst="rect">
              <a:avLst/>
            </a:prstGeom>
          </p:spPr>
        </p:pic>
      </p:grpSp>
      <p:grpSp>
        <p:nvGrpSpPr>
          <p:cNvPr id="411" name="グループ化 410">
            <a:extLst>
              <a:ext uri="{FF2B5EF4-FFF2-40B4-BE49-F238E27FC236}">
                <a16:creationId xmlns:a16="http://schemas.microsoft.com/office/drawing/2014/main" id="{C1773A24-1DD5-A7B2-2D5D-B359F67B5884}"/>
              </a:ext>
            </a:extLst>
          </p:cNvPr>
          <p:cNvGrpSpPr/>
          <p:nvPr/>
        </p:nvGrpSpPr>
        <p:grpSpPr>
          <a:xfrm>
            <a:off x="4644612" y="4318008"/>
            <a:ext cx="4150018" cy="1161729"/>
            <a:chOff x="4802314" y="4413492"/>
            <a:chExt cx="4150018" cy="1161729"/>
          </a:xfrm>
        </p:grpSpPr>
        <p:grpSp>
          <p:nvGrpSpPr>
            <p:cNvPr id="359" name="グループ化 358">
              <a:extLst>
                <a:ext uri="{FF2B5EF4-FFF2-40B4-BE49-F238E27FC236}">
                  <a16:creationId xmlns:a16="http://schemas.microsoft.com/office/drawing/2014/main" id="{BA5EFBBD-4E54-4EDB-E98C-12A69449EAFF}"/>
                </a:ext>
              </a:extLst>
            </p:cNvPr>
            <p:cNvGrpSpPr/>
            <p:nvPr/>
          </p:nvGrpSpPr>
          <p:grpSpPr>
            <a:xfrm>
              <a:off x="6745462" y="4413492"/>
              <a:ext cx="2206870" cy="1161729"/>
              <a:chOff x="4880145" y="4122860"/>
              <a:chExt cx="3494407" cy="1839507"/>
            </a:xfrm>
          </p:grpSpPr>
          <p:sp>
            <p:nvSpPr>
              <p:cNvPr id="360" name="フリーフォーム 359">
                <a:extLst>
                  <a:ext uri="{FF2B5EF4-FFF2-40B4-BE49-F238E27FC236}">
                    <a16:creationId xmlns:a16="http://schemas.microsoft.com/office/drawing/2014/main" id="{C75210DE-B673-18CB-4101-148CC4D493C9}"/>
                  </a:ext>
                </a:extLst>
              </p:cNvPr>
              <p:cNvSpPr/>
              <p:nvPr/>
            </p:nvSpPr>
            <p:spPr>
              <a:xfrm>
                <a:off x="4930838" y="4192741"/>
                <a:ext cx="1677542" cy="1682642"/>
              </a:xfrm>
              <a:custGeom>
                <a:avLst/>
                <a:gdLst>
                  <a:gd name="connsiteX0" fmla="*/ 0 w 1677542"/>
                  <a:gd name="connsiteY0" fmla="*/ 841321 h 1682642"/>
                  <a:gd name="connsiteX1" fmla="*/ 73620 w 1677542"/>
                  <a:gd name="connsiteY1" fmla="*/ 1185692 h 1682642"/>
                  <a:gd name="connsiteX2" fmla="*/ 280186 w 1677542"/>
                  <a:gd name="connsiteY2" fmla="*/ 1470173 h 1682642"/>
                  <a:gd name="connsiteX3" fmla="*/ 586103 w 1677542"/>
                  <a:gd name="connsiteY3" fmla="*/ 1645567 h 1682642"/>
                  <a:gd name="connsiteX4" fmla="*/ 936336 w 1677542"/>
                  <a:gd name="connsiteY4" fmla="*/ 1682642 h 1682642"/>
                  <a:gd name="connsiteX5" fmla="*/ 1271558 w 1677542"/>
                  <a:gd name="connsiteY5" fmla="*/ 1574268 h 1682642"/>
                  <a:gd name="connsiteX6" fmla="*/ 1533875 w 1677542"/>
                  <a:gd name="connsiteY6" fmla="*/ 1338271 h 1682642"/>
                  <a:gd name="connsiteX7" fmla="*/ 1677542 w 1677542"/>
                  <a:gd name="connsiteY7" fmla="*/ 1017428 h 1682642"/>
                  <a:gd name="connsiteX8" fmla="*/ 1677542 w 1677542"/>
                  <a:gd name="connsiteY8" fmla="*/ 665214 h 1682642"/>
                  <a:gd name="connsiteX9" fmla="*/ 1533875 w 1677542"/>
                  <a:gd name="connsiteY9" fmla="*/ 344371 h 1682642"/>
                  <a:gd name="connsiteX10" fmla="*/ 1271558 w 1677542"/>
                  <a:gd name="connsiteY10" fmla="*/ 109087 h 1682642"/>
                  <a:gd name="connsiteX11" fmla="*/ 936336 w 1677542"/>
                  <a:gd name="connsiteY11" fmla="*/ 0 h 1682642"/>
                  <a:gd name="connsiteX12" fmla="*/ 586103 w 1677542"/>
                  <a:gd name="connsiteY12" fmla="*/ 37075 h 1682642"/>
                  <a:gd name="connsiteX13" fmla="*/ 280186 w 1677542"/>
                  <a:gd name="connsiteY13" fmla="*/ 212469 h 1682642"/>
                  <a:gd name="connsiteX14" fmla="*/ 73620 w 1677542"/>
                  <a:gd name="connsiteY14" fmla="*/ 497663 h 168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7542" h="1682642">
                    <a:moveTo>
                      <a:pt x="0" y="841321"/>
                    </a:moveTo>
                    <a:lnTo>
                      <a:pt x="73620" y="1185692"/>
                    </a:lnTo>
                    <a:lnTo>
                      <a:pt x="280186" y="1470173"/>
                    </a:lnTo>
                    <a:lnTo>
                      <a:pt x="586103" y="1645567"/>
                    </a:lnTo>
                    <a:lnTo>
                      <a:pt x="936336" y="1682642"/>
                    </a:lnTo>
                    <a:lnTo>
                      <a:pt x="1271558" y="1574268"/>
                    </a:lnTo>
                    <a:lnTo>
                      <a:pt x="1533875" y="1338271"/>
                    </a:lnTo>
                    <a:lnTo>
                      <a:pt x="1677542" y="1017428"/>
                    </a:lnTo>
                    <a:lnTo>
                      <a:pt x="1677542" y="665214"/>
                    </a:lnTo>
                    <a:lnTo>
                      <a:pt x="1533875" y="344371"/>
                    </a:lnTo>
                    <a:lnTo>
                      <a:pt x="1271558" y="109087"/>
                    </a:lnTo>
                    <a:lnTo>
                      <a:pt x="936336" y="0"/>
                    </a:lnTo>
                    <a:lnTo>
                      <a:pt x="586103" y="37075"/>
                    </a:lnTo>
                    <a:lnTo>
                      <a:pt x="280186" y="212469"/>
                    </a:lnTo>
                    <a:lnTo>
                      <a:pt x="73620" y="497663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1" name="フリーフォーム 360">
                <a:extLst>
                  <a:ext uri="{FF2B5EF4-FFF2-40B4-BE49-F238E27FC236}">
                    <a16:creationId xmlns:a16="http://schemas.microsoft.com/office/drawing/2014/main" id="{9A0CFC4B-8960-8901-4500-3D896D29B449}"/>
                  </a:ext>
                </a:extLst>
              </p:cNvPr>
              <p:cNvSpPr/>
              <p:nvPr/>
            </p:nvSpPr>
            <p:spPr>
              <a:xfrm>
                <a:off x="6608380" y="4858668"/>
                <a:ext cx="88630" cy="351501"/>
              </a:xfrm>
              <a:custGeom>
                <a:avLst/>
                <a:gdLst>
                  <a:gd name="connsiteX0" fmla="*/ 0 w 88630"/>
                  <a:gd name="connsiteY0" fmla="*/ 0 h 351501"/>
                  <a:gd name="connsiteX1" fmla="*/ 88630 w 88630"/>
                  <a:gd name="connsiteY1" fmla="*/ 0 h 351501"/>
                  <a:gd name="connsiteX2" fmla="*/ 88630 w 88630"/>
                  <a:gd name="connsiteY2" fmla="*/ 351501 h 351501"/>
                  <a:gd name="connsiteX3" fmla="*/ 0 w 88630"/>
                  <a:gd name="connsiteY3" fmla="*/ 351501 h 35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30" h="351501">
                    <a:moveTo>
                      <a:pt x="0" y="0"/>
                    </a:moveTo>
                    <a:lnTo>
                      <a:pt x="88630" y="0"/>
                    </a:lnTo>
                    <a:lnTo>
                      <a:pt x="88630" y="351501"/>
                    </a:lnTo>
                    <a:lnTo>
                      <a:pt x="0" y="351501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2" name="フリーフォーム 361">
                <a:extLst>
                  <a:ext uri="{FF2B5EF4-FFF2-40B4-BE49-F238E27FC236}">
                    <a16:creationId xmlns:a16="http://schemas.microsoft.com/office/drawing/2014/main" id="{08E6A78E-DA3D-627B-E4E3-C1D3C181848F}"/>
                  </a:ext>
                </a:extLst>
              </p:cNvPr>
              <p:cNvSpPr/>
              <p:nvPr/>
            </p:nvSpPr>
            <p:spPr>
              <a:xfrm>
                <a:off x="6697010" y="4192741"/>
                <a:ext cx="1677542" cy="1682642"/>
              </a:xfrm>
              <a:custGeom>
                <a:avLst/>
                <a:gdLst>
                  <a:gd name="connsiteX0" fmla="*/ 1677542 w 1677542"/>
                  <a:gd name="connsiteY0" fmla="*/ 841321 h 1682642"/>
                  <a:gd name="connsiteX1" fmla="*/ 1603922 w 1677542"/>
                  <a:gd name="connsiteY1" fmla="*/ 497663 h 1682642"/>
                  <a:gd name="connsiteX2" fmla="*/ 1396641 w 1677542"/>
                  <a:gd name="connsiteY2" fmla="*/ 212469 h 1682642"/>
                  <a:gd name="connsiteX3" fmla="*/ 1091439 w 1677542"/>
                  <a:gd name="connsiteY3" fmla="*/ 37075 h 1682642"/>
                  <a:gd name="connsiteX4" fmla="*/ 740492 w 1677542"/>
                  <a:gd name="connsiteY4" fmla="*/ 0 h 1682642"/>
                  <a:gd name="connsiteX5" fmla="*/ 405269 w 1677542"/>
                  <a:gd name="connsiteY5" fmla="*/ 109087 h 1682642"/>
                  <a:gd name="connsiteX6" fmla="*/ 142952 w 1677542"/>
                  <a:gd name="connsiteY6" fmla="*/ 344371 h 1682642"/>
                  <a:gd name="connsiteX7" fmla="*/ 0 w 1677542"/>
                  <a:gd name="connsiteY7" fmla="*/ 665214 h 1682642"/>
                  <a:gd name="connsiteX8" fmla="*/ 0 w 1677542"/>
                  <a:gd name="connsiteY8" fmla="*/ 1017428 h 1682642"/>
                  <a:gd name="connsiteX9" fmla="*/ 142952 w 1677542"/>
                  <a:gd name="connsiteY9" fmla="*/ 1338271 h 1682642"/>
                  <a:gd name="connsiteX10" fmla="*/ 405269 w 1677542"/>
                  <a:gd name="connsiteY10" fmla="*/ 1574268 h 1682642"/>
                  <a:gd name="connsiteX11" fmla="*/ 740492 w 1677542"/>
                  <a:gd name="connsiteY11" fmla="*/ 1682642 h 1682642"/>
                  <a:gd name="connsiteX12" fmla="*/ 1091439 w 1677542"/>
                  <a:gd name="connsiteY12" fmla="*/ 1645567 h 1682642"/>
                  <a:gd name="connsiteX13" fmla="*/ 1396641 w 1677542"/>
                  <a:gd name="connsiteY13" fmla="*/ 1470173 h 1682642"/>
                  <a:gd name="connsiteX14" fmla="*/ 1603922 w 1677542"/>
                  <a:gd name="connsiteY14" fmla="*/ 1185692 h 168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7542" h="1682642">
                    <a:moveTo>
                      <a:pt x="1677542" y="841321"/>
                    </a:moveTo>
                    <a:lnTo>
                      <a:pt x="1603922" y="497663"/>
                    </a:lnTo>
                    <a:lnTo>
                      <a:pt x="1396641" y="212469"/>
                    </a:lnTo>
                    <a:lnTo>
                      <a:pt x="1091439" y="37075"/>
                    </a:lnTo>
                    <a:lnTo>
                      <a:pt x="740492" y="0"/>
                    </a:lnTo>
                    <a:lnTo>
                      <a:pt x="405269" y="109087"/>
                    </a:lnTo>
                    <a:lnTo>
                      <a:pt x="142952" y="344371"/>
                    </a:lnTo>
                    <a:lnTo>
                      <a:pt x="0" y="665214"/>
                    </a:lnTo>
                    <a:lnTo>
                      <a:pt x="0" y="1017428"/>
                    </a:lnTo>
                    <a:lnTo>
                      <a:pt x="142952" y="1338271"/>
                    </a:lnTo>
                    <a:lnTo>
                      <a:pt x="405269" y="1574268"/>
                    </a:lnTo>
                    <a:lnTo>
                      <a:pt x="740492" y="1682642"/>
                    </a:lnTo>
                    <a:lnTo>
                      <a:pt x="1091439" y="1645567"/>
                    </a:lnTo>
                    <a:lnTo>
                      <a:pt x="1396641" y="1470173"/>
                    </a:lnTo>
                    <a:lnTo>
                      <a:pt x="1603922" y="118569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3" name="フリーフォーム 362">
                <a:extLst>
                  <a:ext uri="{FF2B5EF4-FFF2-40B4-BE49-F238E27FC236}">
                    <a16:creationId xmlns:a16="http://schemas.microsoft.com/office/drawing/2014/main" id="{91957C46-37D0-1EAB-579D-FF347BE6C02D}"/>
                  </a:ext>
                </a:extLst>
              </p:cNvPr>
              <p:cNvSpPr/>
              <p:nvPr/>
            </p:nvSpPr>
            <p:spPr>
              <a:xfrm rot="18720025">
                <a:off x="6581754" y="4446083"/>
                <a:ext cx="88625" cy="351482"/>
              </a:xfrm>
              <a:custGeom>
                <a:avLst/>
                <a:gdLst>
                  <a:gd name="connsiteX0" fmla="*/ 0 w 88625"/>
                  <a:gd name="connsiteY0" fmla="*/ 0 h 351482"/>
                  <a:gd name="connsiteX1" fmla="*/ 88625 w 88625"/>
                  <a:gd name="connsiteY1" fmla="*/ 0 h 351482"/>
                  <a:gd name="connsiteX2" fmla="*/ 88625 w 88625"/>
                  <a:gd name="connsiteY2" fmla="*/ 351482 h 351482"/>
                  <a:gd name="connsiteX3" fmla="*/ 0 w 88625"/>
                  <a:gd name="connsiteY3" fmla="*/ 351482 h 35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5" h="351482">
                    <a:moveTo>
                      <a:pt x="0" y="0"/>
                    </a:moveTo>
                    <a:lnTo>
                      <a:pt x="88625" y="0"/>
                    </a:lnTo>
                    <a:lnTo>
                      <a:pt x="88625" y="351482"/>
                    </a:lnTo>
                    <a:lnTo>
                      <a:pt x="0" y="35148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4" name="フリーフォーム 363">
                <a:extLst>
                  <a:ext uri="{FF2B5EF4-FFF2-40B4-BE49-F238E27FC236}">
                    <a16:creationId xmlns:a16="http://schemas.microsoft.com/office/drawing/2014/main" id="{16A0FF60-363F-C163-5291-3A12ABA29E44}"/>
                  </a:ext>
                </a:extLst>
              </p:cNvPr>
              <p:cNvSpPr/>
              <p:nvPr/>
            </p:nvSpPr>
            <p:spPr>
              <a:xfrm rot="18720025">
                <a:off x="6320573" y="4211134"/>
                <a:ext cx="88625" cy="351482"/>
              </a:xfrm>
              <a:custGeom>
                <a:avLst/>
                <a:gdLst>
                  <a:gd name="connsiteX0" fmla="*/ 0 w 88625"/>
                  <a:gd name="connsiteY0" fmla="*/ 0 h 351482"/>
                  <a:gd name="connsiteX1" fmla="*/ 88626 w 88625"/>
                  <a:gd name="connsiteY1" fmla="*/ 0 h 351482"/>
                  <a:gd name="connsiteX2" fmla="*/ 88626 w 88625"/>
                  <a:gd name="connsiteY2" fmla="*/ 351482 h 351482"/>
                  <a:gd name="connsiteX3" fmla="*/ 0 w 88625"/>
                  <a:gd name="connsiteY3" fmla="*/ 351482 h 35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5" h="351482">
                    <a:moveTo>
                      <a:pt x="0" y="0"/>
                    </a:moveTo>
                    <a:lnTo>
                      <a:pt x="88626" y="0"/>
                    </a:lnTo>
                    <a:lnTo>
                      <a:pt x="88626" y="351482"/>
                    </a:lnTo>
                    <a:lnTo>
                      <a:pt x="0" y="35148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5" name="フリーフォーム 364">
                <a:extLst>
                  <a:ext uri="{FF2B5EF4-FFF2-40B4-BE49-F238E27FC236}">
                    <a16:creationId xmlns:a16="http://schemas.microsoft.com/office/drawing/2014/main" id="{DA72EC0E-BEF4-5238-1929-ED5E8391D8EF}"/>
                  </a:ext>
                </a:extLst>
              </p:cNvPr>
              <p:cNvSpPr/>
              <p:nvPr/>
            </p:nvSpPr>
            <p:spPr>
              <a:xfrm rot="17279898">
                <a:off x="6005459" y="4029700"/>
                <a:ext cx="88633" cy="351513"/>
              </a:xfrm>
              <a:custGeom>
                <a:avLst/>
                <a:gdLst>
                  <a:gd name="connsiteX0" fmla="*/ 0 w 88633"/>
                  <a:gd name="connsiteY0" fmla="*/ 0 h 351513"/>
                  <a:gd name="connsiteX1" fmla="*/ 88633 w 88633"/>
                  <a:gd name="connsiteY1" fmla="*/ 0 h 351513"/>
                  <a:gd name="connsiteX2" fmla="*/ 88633 w 88633"/>
                  <a:gd name="connsiteY2" fmla="*/ 351514 h 351513"/>
                  <a:gd name="connsiteX3" fmla="*/ 0 w 88633"/>
                  <a:gd name="connsiteY3" fmla="*/ 351514 h 35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33" h="351513">
                    <a:moveTo>
                      <a:pt x="0" y="0"/>
                    </a:moveTo>
                    <a:lnTo>
                      <a:pt x="88633" y="0"/>
                    </a:lnTo>
                    <a:lnTo>
                      <a:pt x="88633" y="351514"/>
                    </a:lnTo>
                    <a:lnTo>
                      <a:pt x="0" y="351514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6" name="フリーフォーム 365">
                <a:extLst>
                  <a:ext uri="{FF2B5EF4-FFF2-40B4-BE49-F238E27FC236}">
                    <a16:creationId xmlns:a16="http://schemas.microsoft.com/office/drawing/2014/main" id="{BFC7C365-82A9-0862-D80D-DDD0D5A1CA69}"/>
                  </a:ext>
                </a:extLst>
              </p:cNvPr>
              <p:cNvSpPr/>
              <p:nvPr/>
            </p:nvSpPr>
            <p:spPr>
              <a:xfrm rot="21240089">
                <a:off x="5512620" y="4122860"/>
                <a:ext cx="352368" cy="88407"/>
              </a:xfrm>
              <a:custGeom>
                <a:avLst/>
                <a:gdLst>
                  <a:gd name="connsiteX0" fmla="*/ 0 w 352368"/>
                  <a:gd name="connsiteY0" fmla="*/ 0 h 88407"/>
                  <a:gd name="connsiteX1" fmla="*/ 352368 w 352368"/>
                  <a:gd name="connsiteY1" fmla="*/ 0 h 88407"/>
                  <a:gd name="connsiteX2" fmla="*/ 352368 w 352368"/>
                  <a:gd name="connsiteY2" fmla="*/ 88408 h 88407"/>
                  <a:gd name="connsiteX3" fmla="*/ 0 w 352368"/>
                  <a:gd name="connsiteY3" fmla="*/ 88408 h 8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68" h="88407">
                    <a:moveTo>
                      <a:pt x="0" y="0"/>
                    </a:moveTo>
                    <a:lnTo>
                      <a:pt x="352368" y="0"/>
                    </a:lnTo>
                    <a:lnTo>
                      <a:pt x="352368" y="88408"/>
                    </a:lnTo>
                    <a:lnTo>
                      <a:pt x="0" y="88408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7" name="フリーフォーム 366">
                <a:extLst>
                  <a:ext uri="{FF2B5EF4-FFF2-40B4-BE49-F238E27FC236}">
                    <a16:creationId xmlns:a16="http://schemas.microsoft.com/office/drawing/2014/main" id="{633022EC-09D6-8A66-6F14-A8A12402A0ED}"/>
                  </a:ext>
                </a:extLst>
              </p:cNvPr>
              <p:cNvSpPr/>
              <p:nvPr/>
            </p:nvSpPr>
            <p:spPr>
              <a:xfrm rot="19799956">
                <a:off x="5166865" y="4234796"/>
                <a:ext cx="352368" cy="88408"/>
              </a:xfrm>
              <a:custGeom>
                <a:avLst/>
                <a:gdLst>
                  <a:gd name="connsiteX0" fmla="*/ 0 w 352368"/>
                  <a:gd name="connsiteY0" fmla="*/ 0 h 88408"/>
                  <a:gd name="connsiteX1" fmla="*/ 352369 w 352368"/>
                  <a:gd name="connsiteY1" fmla="*/ 0 h 88408"/>
                  <a:gd name="connsiteX2" fmla="*/ 352369 w 352368"/>
                  <a:gd name="connsiteY2" fmla="*/ 88408 h 88408"/>
                  <a:gd name="connsiteX3" fmla="*/ 0 w 352368"/>
                  <a:gd name="connsiteY3" fmla="*/ 88408 h 88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68" h="88408">
                    <a:moveTo>
                      <a:pt x="0" y="0"/>
                    </a:moveTo>
                    <a:lnTo>
                      <a:pt x="352369" y="0"/>
                    </a:lnTo>
                    <a:lnTo>
                      <a:pt x="352369" y="88408"/>
                    </a:lnTo>
                    <a:lnTo>
                      <a:pt x="0" y="88408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8" name="フリーフォーム 367">
                <a:extLst>
                  <a:ext uri="{FF2B5EF4-FFF2-40B4-BE49-F238E27FC236}">
                    <a16:creationId xmlns:a16="http://schemas.microsoft.com/office/drawing/2014/main" id="{C4D0176A-8B16-5297-D8B4-8AE4F4191A9B}"/>
                  </a:ext>
                </a:extLst>
              </p:cNvPr>
              <p:cNvSpPr/>
              <p:nvPr/>
            </p:nvSpPr>
            <p:spPr>
              <a:xfrm rot="18360075">
                <a:off x="4896344" y="4476425"/>
                <a:ext cx="352374" cy="88409"/>
              </a:xfrm>
              <a:custGeom>
                <a:avLst/>
                <a:gdLst>
                  <a:gd name="connsiteX0" fmla="*/ 0 w 352374"/>
                  <a:gd name="connsiteY0" fmla="*/ 0 h 88409"/>
                  <a:gd name="connsiteX1" fmla="*/ 352375 w 352374"/>
                  <a:gd name="connsiteY1" fmla="*/ 0 h 88409"/>
                  <a:gd name="connsiteX2" fmla="*/ 352375 w 352374"/>
                  <a:gd name="connsiteY2" fmla="*/ 88410 h 88409"/>
                  <a:gd name="connsiteX3" fmla="*/ 0 w 352374"/>
                  <a:gd name="connsiteY3" fmla="*/ 88410 h 88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74" h="88409">
                    <a:moveTo>
                      <a:pt x="0" y="0"/>
                    </a:moveTo>
                    <a:lnTo>
                      <a:pt x="352375" y="0"/>
                    </a:lnTo>
                    <a:lnTo>
                      <a:pt x="352375" y="88410"/>
                    </a:lnTo>
                    <a:lnTo>
                      <a:pt x="0" y="8841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69" name="フリーフォーム 368">
                <a:extLst>
                  <a:ext uri="{FF2B5EF4-FFF2-40B4-BE49-F238E27FC236}">
                    <a16:creationId xmlns:a16="http://schemas.microsoft.com/office/drawing/2014/main" id="{F8F30BEF-A16A-8854-FBCC-61282C1E9488}"/>
                  </a:ext>
                </a:extLst>
              </p:cNvPr>
              <p:cNvSpPr/>
              <p:nvPr/>
            </p:nvSpPr>
            <p:spPr>
              <a:xfrm rot="16919995">
                <a:off x="4748178" y="4808197"/>
                <a:ext cx="352359" cy="88405"/>
              </a:xfrm>
              <a:custGeom>
                <a:avLst/>
                <a:gdLst>
                  <a:gd name="connsiteX0" fmla="*/ 0 w 352359"/>
                  <a:gd name="connsiteY0" fmla="*/ 0 h 88405"/>
                  <a:gd name="connsiteX1" fmla="*/ 352360 w 352359"/>
                  <a:gd name="connsiteY1" fmla="*/ 0 h 88405"/>
                  <a:gd name="connsiteX2" fmla="*/ 352360 w 352359"/>
                  <a:gd name="connsiteY2" fmla="*/ 88406 h 88405"/>
                  <a:gd name="connsiteX3" fmla="*/ 0 w 352359"/>
                  <a:gd name="connsiteY3" fmla="*/ 88406 h 8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59" h="88405">
                    <a:moveTo>
                      <a:pt x="0" y="0"/>
                    </a:moveTo>
                    <a:lnTo>
                      <a:pt x="352360" y="0"/>
                    </a:lnTo>
                    <a:lnTo>
                      <a:pt x="352360" y="88406"/>
                    </a:lnTo>
                    <a:lnTo>
                      <a:pt x="0" y="88406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0" name="フリーフォーム 369">
                <a:extLst>
                  <a:ext uri="{FF2B5EF4-FFF2-40B4-BE49-F238E27FC236}">
                    <a16:creationId xmlns:a16="http://schemas.microsoft.com/office/drawing/2014/main" id="{3E0684EB-5CDD-0259-8716-09B018C2A08A}"/>
                  </a:ext>
                </a:extLst>
              </p:cNvPr>
              <p:cNvSpPr/>
              <p:nvPr/>
            </p:nvSpPr>
            <p:spPr>
              <a:xfrm rot="20880005">
                <a:off x="4880145" y="5039697"/>
                <a:ext cx="88625" cy="351483"/>
              </a:xfrm>
              <a:custGeom>
                <a:avLst/>
                <a:gdLst>
                  <a:gd name="connsiteX0" fmla="*/ 0 w 88625"/>
                  <a:gd name="connsiteY0" fmla="*/ 0 h 351483"/>
                  <a:gd name="connsiteX1" fmla="*/ 88626 w 88625"/>
                  <a:gd name="connsiteY1" fmla="*/ 0 h 351483"/>
                  <a:gd name="connsiteX2" fmla="*/ 88626 w 88625"/>
                  <a:gd name="connsiteY2" fmla="*/ 351484 h 351483"/>
                  <a:gd name="connsiteX3" fmla="*/ 0 w 88625"/>
                  <a:gd name="connsiteY3" fmla="*/ 351484 h 35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5" h="351483">
                    <a:moveTo>
                      <a:pt x="0" y="0"/>
                    </a:moveTo>
                    <a:lnTo>
                      <a:pt x="88626" y="0"/>
                    </a:lnTo>
                    <a:lnTo>
                      <a:pt x="88626" y="351484"/>
                    </a:lnTo>
                    <a:lnTo>
                      <a:pt x="0" y="351484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1" name="フリーフォーム 370">
                <a:extLst>
                  <a:ext uri="{FF2B5EF4-FFF2-40B4-BE49-F238E27FC236}">
                    <a16:creationId xmlns:a16="http://schemas.microsoft.com/office/drawing/2014/main" id="{5089F23F-05D3-577F-0CBF-4CB000C715CA}"/>
                  </a:ext>
                </a:extLst>
              </p:cNvPr>
              <p:cNvSpPr/>
              <p:nvPr/>
            </p:nvSpPr>
            <p:spPr>
              <a:xfrm rot="19439925">
                <a:off x="5028343" y="5371298"/>
                <a:ext cx="88629" cy="351499"/>
              </a:xfrm>
              <a:custGeom>
                <a:avLst/>
                <a:gdLst>
                  <a:gd name="connsiteX0" fmla="*/ 0 w 88629"/>
                  <a:gd name="connsiteY0" fmla="*/ 0 h 351499"/>
                  <a:gd name="connsiteX1" fmla="*/ 88630 w 88629"/>
                  <a:gd name="connsiteY1" fmla="*/ 0 h 351499"/>
                  <a:gd name="connsiteX2" fmla="*/ 88630 w 88629"/>
                  <a:gd name="connsiteY2" fmla="*/ 351499 h 351499"/>
                  <a:gd name="connsiteX3" fmla="*/ 0 w 88629"/>
                  <a:gd name="connsiteY3" fmla="*/ 351499 h 351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9" h="351499">
                    <a:moveTo>
                      <a:pt x="0" y="0"/>
                    </a:moveTo>
                    <a:lnTo>
                      <a:pt x="88630" y="0"/>
                    </a:lnTo>
                    <a:lnTo>
                      <a:pt x="88630" y="351499"/>
                    </a:lnTo>
                    <a:lnTo>
                      <a:pt x="0" y="35149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2" name="フリーフォーム 371">
                <a:extLst>
                  <a:ext uri="{FF2B5EF4-FFF2-40B4-BE49-F238E27FC236}">
                    <a16:creationId xmlns:a16="http://schemas.microsoft.com/office/drawing/2014/main" id="{0CC35219-C780-BA3D-533B-D464F61E0596}"/>
                  </a:ext>
                </a:extLst>
              </p:cNvPr>
              <p:cNvSpPr/>
              <p:nvPr/>
            </p:nvSpPr>
            <p:spPr>
              <a:xfrm rot="18000044">
                <a:off x="5297437" y="5612771"/>
                <a:ext cx="88628" cy="351493"/>
              </a:xfrm>
              <a:custGeom>
                <a:avLst/>
                <a:gdLst>
                  <a:gd name="connsiteX0" fmla="*/ 0 w 88628"/>
                  <a:gd name="connsiteY0" fmla="*/ 0 h 351493"/>
                  <a:gd name="connsiteX1" fmla="*/ 88628 w 88628"/>
                  <a:gd name="connsiteY1" fmla="*/ 0 h 351493"/>
                  <a:gd name="connsiteX2" fmla="*/ 88628 w 88628"/>
                  <a:gd name="connsiteY2" fmla="*/ 351493 h 351493"/>
                  <a:gd name="connsiteX3" fmla="*/ 0 w 88628"/>
                  <a:gd name="connsiteY3" fmla="*/ 351493 h 351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8" h="351493">
                    <a:moveTo>
                      <a:pt x="0" y="0"/>
                    </a:moveTo>
                    <a:lnTo>
                      <a:pt x="88628" y="0"/>
                    </a:lnTo>
                    <a:lnTo>
                      <a:pt x="88628" y="351493"/>
                    </a:lnTo>
                    <a:lnTo>
                      <a:pt x="0" y="351493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3" name="フリーフォーム 372">
                <a:extLst>
                  <a:ext uri="{FF2B5EF4-FFF2-40B4-BE49-F238E27FC236}">
                    <a16:creationId xmlns:a16="http://schemas.microsoft.com/office/drawing/2014/main" id="{CBE2DD35-6ADF-E5C8-F8A8-89F291CF6E96}"/>
                  </a:ext>
                </a:extLst>
              </p:cNvPr>
              <p:cNvSpPr/>
              <p:nvPr/>
            </p:nvSpPr>
            <p:spPr>
              <a:xfrm rot="16559911">
                <a:off x="5641908" y="5725371"/>
                <a:ext cx="88628" cy="351492"/>
              </a:xfrm>
              <a:custGeom>
                <a:avLst/>
                <a:gdLst>
                  <a:gd name="connsiteX0" fmla="*/ 0 w 88628"/>
                  <a:gd name="connsiteY0" fmla="*/ 0 h 351492"/>
                  <a:gd name="connsiteX1" fmla="*/ 88628 w 88628"/>
                  <a:gd name="connsiteY1" fmla="*/ 0 h 351492"/>
                  <a:gd name="connsiteX2" fmla="*/ 88628 w 88628"/>
                  <a:gd name="connsiteY2" fmla="*/ 351492 h 351492"/>
                  <a:gd name="connsiteX3" fmla="*/ 0 w 88628"/>
                  <a:gd name="connsiteY3" fmla="*/ 351492 h 35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28" h="351492">
                    <a:moveTo>
                      <a:pt x="0" y="0"/>
                    </a:moveTo>
                    <a:lnTo>
                      <a:pt x="88628" y="0"/>
                    </a:lnTo>
                    <a:lnTo>
                      <a:pt x="88628" y="351492"/>
                    </a:lnTo>
                    <a:lnTo>
                      <a:pt x="0" y="35149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4" name="フリーフォーム 373">
                <a:extLst>
                  <a:ext uri="{FF2B5EF4-FFF2-40B4-BE49-F238E27FC236}">
                    <a16:creationId xmlns:a16="http://schemas.microsoft.com/office/drawing/2014/main" id="{D22FA76A-E143-0134-5AC6-E7EEEAF79FEA}"/>
                  </a:ext>
                </a:extLst>
              </p:cNvPr>
              <p:cNvSpPr/>
              <p:nvPr/>
            </p:nvSpPr>
            <p:spPr>
              <a:xfrm rot="20520102">
                <a:off x="5872963" y="5819022"/>
                <a:ext cx="352389" cy="88413"/>
              </a:xfrm>
              <a:custGeom>
                <a:avLst/>
                <a:gdLst>
                  <a:gd name="connsiteX0" fmla="*/ 0 w 352389"/>
                  <a:gd name="connsiteY0" fmla="*/ 0 h 88413"/>
                  <a:gd name="connsiteX1" fmla="*/ 352389 w 352389"/>
                  <a:gd name="connsiteY1" fmla="*/ 0 h 88413"/>
                  <a:gd name="connsiteX2" fmla="*/ 352389 w 352389"/>
                  <a:gd name="connsiteY2" fmla="*/ 88413 h 88413"/>
                  <a:gd name="connsiteX3" fmla="*/ 0 w 352389"/>
                  <a:gd name="connsiteY3" fmla="*/ 88413 h 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89" h="88413">
                    <a:moveTo>
                      <a:pt x="0" y="0"/>
                    </a:moveTo>
                    <a:lnTo>
                      <a:pt x="352389" y="0"/>
                    </a:lnTo>
                    <a:lnTo>
                      <a:pt x="352389" y="88413"/>
                    </a:lnTo>
                    <a:lnTo>
                      <a:pt x="0" y="88413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5" name="フリーフォーム 374">
                <a:extLst>
                  <a:ext uri="{FF2B5EF4-FFF2-40B4-BE49-F238E27FC236}">
                    <a16:creationId xmlns:a16="http://schemas.microsoft.com/office/drawing/2014/main" id="{4E5A08AC-78C5-1303-9F0C-4A4598BC51E0}"/>
                  </a:ext>
                </a:extLst>
              </p:cNvPr>
              <p:cNvSpPr/>
              <p:nvPr/>
            </p:nvSpPr>
            <p:spPr>
              <a:xfrm rot="19079975">
                <a:off x="6187018" y="5637224"/>
                <a:ext cx="352357" cy="88405"/>
              </a:xfrm>
              <a:custGeom>
                <a:avLst/>
                <a:gdLst>
                  <a:gd name="connsiteX0" fmla="*/ 0 w 352357"/>
                  <a:gd name="connsiteY0" fmla="*/ 0 h 88405"/>
                  <a:gd name="connsiteX1" fmla="*/ 352358 w 352357"/>
                  <a:gd name="connsiteY1" fmla="*/ 0 h 88405"/>
                  <a:gd name="connsiteX2" fmla="*/ 352358 w 352357"/>
                  <a:gd name="connsiteY2" fmla="*/ 88405 h 88405"/>
                  <a:gd name="connsiteX3" fmla="*/ 0 w 352357"/>
                  <a:gd name="connsiteY3" fmla="*/ 88405 h 8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57" h="88405">
                    <a:moveTo>
                      <a:pt x="0" y="0"/>
                    </a:moveTo>
                    <a:lnTo>
                      <a:pt x="352358" y="0"/>
                    </a:lnTo>
                    <a:lnTo>
                      <a:pt x="352358" y="88405"/>
                    </a:lnTo>
                    <a:lnTo>
                      <a:pt x="0" y="8840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6" name="フリーフォーム 375">
                <a:extLst>
                  <a:ext uri="{FF2B5EF4-FFF2-40B4-BE49-F238E27FC236}">
                    <a16:creationId xmlns:a16="http://schemas.microsoft.com/office/drawing/2014/main" id="{C2AC7D19-E0E9-43F4-33B6-0471C3F4DF69}"/>
                  </a:ext>
                </a:extLst>
              </p:cNvPr>
              <p:cNvSpPr/>
              <p:nvPr/>
            </p:nvSpPr>
            <p:spPr>
              <a:xfrm rot="17639949">
                <a:off x="6400981" y="5344455"/>
                <a:ext cx="352356" cy="88405"/>
              </a:xfrm>
              <a:custGeom>
                <a:avLst/>
                <a:gdLst>
                  <a:gd name="connsiteX0" fmla="*/ 0 w 352356"/>
                  <a:gd name="connsiteY0" fmla="*/ 0 h 88405"/>
                  <a:gd name="connsiteX1" fmla="*/ 352357 w 352356"/>
                  <a:gd name="connsiteY1" fmla="*/ 0 h 88405"/>
                  <a:gd name="connsiteX2" fmla="*/ 352357 w 352356"/>
                  <a:gd name="connsiteY2" fmla="*/ 88405 h 88405"/>
                  <a:gd name="connsiteX3" fmla="*/ 0 w 352356"/>
                  <a:gd name="connsiteY3" fmla="*/ 88405 h 8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56" h="88405">
                    <a:moveTo>
                      <a:pt x="0" y="0"/>
                    </a:moveTo>
                    <a:lnTo>
                      <a:pt x="352357" y="0"/>
                    </a:lnTo>
                    <a:lnTo>
                      <a:pt x="352357" y="88405"/>
                    </a:lnTo>
                    <a:lnTo>
                      <a:pt x="0" y="8840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77" name="フリーフォーム 376">
                <a:extLst>
                  <a:ext uri="{FF2B5EF4-FFF2-40B4-BE49-F238E27FC236}">
                    <a16:creationId xmlns:a16="http://schemas.microsoft.com/office/drawing/2014/main" id="{DF5C2938-AF2F-E4E6-E4F3-FA7A30F9A607}"/>
                  </a:ext>
                </a:extLst>
              </p:cNvPr>
              <p:cNvSpPr/>
              <p:nvPr/>
            </p:nvSpPr>
            <p:spPr>
              <a:xfrm>
                <a:off x="6661272" y="4616967"/>
                <a:ext cx="194414" cy="193931"/>
              </a:xfrm>
              <a:custGeom>
                <a:avLst/>
                <a:gdLst>
                  <a:gd name="connsiteX0" fmla="*/ 194415 w 194414"/>
                  <a:gd name="connsiteY0" fmla="*/ 96966 h 193931"/>
                  <a:gd name="connsiteX1" fmla="*/ 97207 w 194414"/>
                  <a:gd name="connsiteY1" fmla="*/ 193932 h 193931"/>
                  <a:gd name="connsiteX2" fmla="*/ 0 w 194414"/>
                  <a:gd name="connsiteY2" fmla="*/ 96966 h 193931"/>
                  <a:gd name="connsiteX3" fmla="*/ 97207 w 194414"/>
                  <a:gd name="connsiteY3" fmla="*/ 0 h 193931"/>
                  <a:gd name="connsiteX4" fmla="*/ 194415 w 194414"/>
                  <a:gd name="connsiteY4" fmla="*/ 96966 h 19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414" h="193931">
                    <a:moveTo>
                      <a:pt x="194415" y="96966"/>
                    </a:moveTo>
                    <a:cubicBezTo>
                      <a:pt x="194415" y="150519"/>
                      <a:pt x="150894" y="193932"/>
                      <a:pt x="97207" y="193932"/>
                    </a:cubicBezTo>
                    <a:cubicBezTo>
                      <a:pt x="43521" y="193932"/>
                      <a:pt x="0" y="150519"/>
                      <a:pt x="0" y="96966"/>
                    </a:cubicBezTo>
                    <a:cubicBezTo>
                      <a:pt x="0" y="43413"/>
                      <a:pt x="43521" y="0"/>
                      <a:pt x="97207" y="0"/>
                    </a:cubicBezTo>
                    <a:cubicBezTo>
                      <a:pt x="150894" y="0"/>
                      <a:pt x="194415" y="43413"/>
                      <a:pt x="194415" y="96966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grpSp>
            <p:nvGrpSpPr>
              <p:cNvPr id="378" name="グラフィックス 16">
                <a:extLst>
                  <a:ext uri="{FF2B5EF4-FFF2-40B4-BE49-F238E27FC236}">
                    <a16:creationId xmlns:a16="http://schemas.microsoft.com/office/drawing/2014/main" id="{59A09170-A249-3C2A-4620-D41041A1F7FE}"/>
                  </a:ext>
                </a:extLst>
              </p:cNvPr>
              <p:cNvGrpSpPr/>
              <p:nvPr/>
            </p:nvGrpSpPr>
            <p:grpSpPr>
              <a:xfrm>
                <a:off x="7699818" y="5289311"/>
                <a:ext cx="674733" cy="673056"/>
                <a:chOff x="7699818" y="5289311"/>
                <a:chExt cx="674733" cy="673056"/>
              </a:xfrm>
            </p:grpSpPr>
            <p:sp>
              <p:nvSpPr>
                <p:cNvPr id="381" name="フリーフォーム 380">
                  <a:extLst>
                    <a:ext uri="{FF2B5EF4-FFF2-40B4-BE49-F238E27FC236}">
                      <a16:creationId xmlns:a16="http://schemas.microsoft.com/office/drawing/2014/main" id="{2A2A6786-394F-469F-9ACC-79F159554620}"/>
                    </a:ext>
                  </a:extLst>
                </p:cNvPr>
                <p:cNvSpPr/>
                <p:nvPr/>
              </p:nvSpPr>
              <p:spPr>
                <a:xfrm>
                  <a:off x="7699818" y="5289311"/>
                  <a:ext cx="674733" cy="673056"/>
                </a:xfrm>
                <a:custGeom>
                  <a:avLst/>
                  <a:gdLst>
                    <a:gd name="connsiteX0" fmla="*/ 337367 w 674733"/>
                    <a:gd name="connsiteY0" fmla="*/ 673057 h 673056"/>
                    <a:gd name="connsiteX1" fmla="*/ 0 w 674733"/>
                    <a:gd name="connsiteY1" fmla="*/ 336529 h 673056"/>
                    <a:gd name="connsiteX2" fmla="*/ 337367 w 674733"/>
                    <a:gd name="connsiteY2" fmla="*/ 0 h 673056"/>
                    <a:gd name="connsiteX3" fmla="*/ 674734 w 674733"/>
                    <a:gd name="connsiteY3" fmla="*/ 336529 h 673056"/>
                    <a:gd name="connsiteX4" fmla="*/ 337367 w 674733"/>
                    <a:gd name="connsiteY4" fmla="*/ 673057 h 67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733" h="673056">
                      <a:moveTo>
                        <a:pt x="337367" y="673057"/>
                      </a:moveTo>
                      <a:cubicBezTo>
                        <a:pt x="151529" y="673057"/>
                        <a:pt x="0" y="522617"/>
                        <a:pt x="0" y="336529"/>
                      </a:cubicBezTo>
                      <a:cubicBezTo>
                        <a:pt x="0" y="150440"/>
                        <a:pt x="150814" y="0"/>
                        <a:pt x="337367" y="0"/>
                      </a:cubicBezTo>
                      <a:cubicBezTo>
                        <a:pt x="523919" y="0"/>
                        <a:pt x="674734" y="150440"/>
                        <a:pt x="674734" y="336529"/>
                      </a:cubicBezTo>
                      <a:cubicBezTo>
                        <a:pt x="674734" y="522617"/>
                        <a:pt x="523205" y="673057"/>
                        <a:pt x="337367" y="673057"/>
                      </a:cubicBezTo>
                    </a:path>
                  </a:pathLst>
                </a:custGeom>
                <a:solidFill>
                  <a:srgbClr val="FFFFFF"/>
                </a:solidFill>
                <a:ln w="19050" cap="flat">
                  <a:solidFill>
                    <a:srgbClr val="04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82" name="フリーフォーム 381">
                  <a:extLst>
                    <a:ext uri="{FF2B5EF4-FFF2-40B4-BE49-F238E27FC236}">
                      <a16:creationId xmlns:a16="http://schemas.microsoft.com/office/drawing/2014/main" id="{5DED6D78-2932-3A77-21B5-54E8A5109A0B}"/>
                    </a:ext>
                  </a:extLst>
                </p:cNvPr>
                <p:cNvSpPr/>
                <p:nvPr/>
              </p:nvSpPr>
              <p:spPr>
                <a:xfrm>
                  <a:off x="7907099" y="5321395"/>
                  <a:ext cx="274467" cy="614592"/>
                </a:xfrm>
                <a:custGeom>
                  <a:avLst/>
                  <a:gdLst>
                    <a:gd name="connsiteX0" fmla="*/ 274468 w 274467"/>
                    <a:gd name="connsiteY0" fmla="*/ 0 h 614592"/>
                    <a:gd name="connsiteX1" fmla="*/ 0 w 274467"/>
                    <a:gd name="connsiteY1" fmla="*/ 614592 h 614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4467" h="614592">
                      <a:moveTo>
                        <a:pt x="274468" y="0"/>
                      </a:moveTo>
                      <a:lnTo>
                        <a:pt x="0" y="614592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  <p:sp>
              <p:nvSpPr>
                <p:cNvPr id="383" name="フリーフォーム 382">
                  <a:extLst>
                    <a:ext uri="{FF2B5EF4-FFF2-40B4-BE49-F238E27FC236}">
                      <a16:creationId xmlns:a16="http://schemas.microsoft.com/office/drawing/2014/main" id="{86129540-86EC-9040-2CD4-277457BB0956}"/>
                    </a:ext>
                  </a:extLst>
                </p:cNvPr>
                <p:cNvSpPr/>
                <p:nvPr/>
              </p:nvSpPr>
              <p:spPr>
                <a:xfrm>
                  <a:off x="7699818" y="5344923"/>
                  <a:ext cx="434574" cy="482690"/>
                </a:xfrm>
                <a:custGeom>
                  <a:avLst/>
                  <a:gdLst>
                    <a:gd name="connsiteX0" fmla="*/ 0 w 434574"/>
                    <a:gd name="connsiteY0" fmla="*/ 280916 h 482690"/>
                    <a:gd name="connsiteX1" fmla="*/ 228723 w 434574"/>
                    <a:gd name="connsiteY1" fmla="*/ 482690 h 482690"/>
                    <a:gd name="connsiteX2" fmla="*/ 434574 w 434574"/>
                    <a:gd name="connsiteY2" fmla="*/ 254535 h 482690"/>
                    <a:gd name="connsiteX3" fmla="*/ 151529 w 434574"/>
                    <a:gd name="connsiteY3" fmla="*/ 0 h 48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574" h="482690">
                      <a:moveTo>
                        <a:pt x="0" y="280916"/>
                      </a:moveTo>
                      <a:lnTo>
                        <a:pt x="228723" y="482690"/>
                      </a:lnTo>
                      <a:lnTo>
                        <a:pt x="434574" y="254535"/>
                      </a:lnTo>
                      <a:lnTo>
                        <a:pt x="151529" y="0"/>
                      </a:lnTo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379" name="フリーフォーム 378">
                <a:extLst>
                  <a:ext uri="{FF2B5EF4-FFF2-40B4-BE49-F238E27FC236}">
                    <a16:creationId xmlns:a16="http://schemas.microsoft.com/office/drawing/2014/main" id="{B72D234C-E5FA-EC78-A0CC-3164D298115B}"/>
                  </a:ext>
                </a:extLst>
              </p:cNvPr>
              <p:cNvSpPr/>
              <p:nvPr/>
            </p:nvSpPr>
            <p:spPr>
              <a:xfrm>
                <a:off x="6692721" y="4784518"/>
                <a:ext cx="1118599" cy="1090865"/>
              </a:xfrm>
              <a:custGeom>
                <a:avLst/>
                <a:gdLst>
                  <a:gd name="connsiteX0" fmla="*/ 0 w 1118599"/>
                  <a:gd name="connsiteY0" fmla="*/ 0 h 1090865"/>
                  <a:gd name="connsiteX1" fmla="*/ 1118600 w 1118599"/>
                  <a:gd name="connsiteY1" fmla="*/ 1090865 h 10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8599" h="1090865">
                    <a:moveTo>
                      <a:pt x="0" y="0"/>
                    </a:moveTo>
                    <a:lnTo>
                      <a:pt x="1118600" y="1090865"/>
                    </a:lnTo>
                  </a:path>
                </a:pathLst>
              </a:custGeom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380" name="フリーフォーム 379">
                <a:extLst>
                  <a:ext uri="{FF2B5EF4-FFF2-40B4-BE49-F238E27FC236}">
                    <a16:creationId xmlns:a16="http://schemas.microsoft.com/office/drawing/2014/main" id="{6E907BEE-1591-29F8-6072-5A3BAC36DDA2}"/>
                  </a:ext>
                </a:extLst>
              </p:cNvPr>
              <p:cNvSpPr/>
              <p:nvPr/>
            </p:nvSpPr>
            <p:spPr>
              <a:xfrm>
                <a:off x="6799935" y="4626949"/>
                <a:ext cx="1381631" cy="694446"/>
              </a:xfrm>
              <a:custGeom>
                <a:avLst/>
                <a:gdLst>
                  <a:gd name="connsiteX0" fmla="*/ 0 w 1381631"/>
                  <a:gd name="connsiteY0" fmla="*/ 0 h 694446"/>
                  <a:gd name="connsiteX1" fmla="*/ 1381631 w 1381631"/>
                  <a:gd name="connsiteY1" fmla="*/ 694446 h 694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1631" h="694446">
                    <a:moveTo>
                      <a:pt x="0" y="0"/>
                    </a:moveTo>
                    <a:lnTo>
                      <a:pt x="1381631" y="694446"/>
                    </a:lnTo>
                  </a:path>
                </a:pathLst>
              </a:custGeom>
              <a:ln w="19050" cap="flat">
                <a:solidFill>
                  <a:srgbClr val="04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pic>
          <p:nvPicPr>
            <p:cNvPr id="385" name="グラフィックス 384">
              <a:extLst>
                <a:ext uri="{FF2B5EF4-FFF2-40B4-BE49-F238E27FC236}">
                  <a16:creationId xmlns:a16="http://schemas.microsoft.com/office/drawing/2014/main" id="{5AAD5C82-FB9F-CAF1-0CC3-661BC5E67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02314" y="4642705"/>
              <a:ext cx="1758259" cy="70330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テキスト ボックス 412">
                <a:extLst>
                  <a:ext uri="{FF2B5EF4-FFF2-40B4-BE49-F238E27FC236}">
                    <a16:creationId xmlns:a16="http://schemas.microsoft.com/office/drawing/2014/main" id="{A3DE92AF-7714-C306-9794-5A98F6CC550A}"/>
                  </a:ext>
                </a:extLst>
              </p:cNvPr>
              <p:cNvSpPr txBox="1"/>
              <p:nvPr/>
            </p:nvSpPr>
            <p:spPr>
              <a:xfrm>
                <a:off x="472715" y="5801970"/>
                <a:ext cx="3628801" cy="72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1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2</m:t>
                    </m:r>
                  </m:oMath>
                </a14:m>
                <a:r>
                  <a:rPr lang="en-US" altLang="ja-JP" sz="2000" dirty="0">
                    <a:latin typeface="Helvetica" pitchFamily="2" charset="0"/>
                    <a:ea typeface="Hiragino Kaku Gothic Pro W3" panose="020B0300000000000000" pitchFamily="34" charset="-128"/>
                  </a:rPr>
                  <a:t>-gonal prism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en-US" altLang="ja-JP" dirty="0">
                    <a:solidFill>
                      <a:schemeClr val="tx2"/>
                    </a:solidFill>
                    <a:latin typeface="Helvetica" pitchFamily="2" charset="0"/>
                    <a:ea typeface="Hiragino Kaku Gothic Pro W3" panose="020B0300000000000000" pitchFamily="34" charset="-128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[Schlickenrieder, 1997]</a:t>
                </a:r>
                <a:endParaRPr lang="ja-JP" altLang="en-US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13" name="テキスト ボックス 412">
                <a:extLst>
                  <a:ext uri="{FF2B5EF4-FFF2-40B4-BE49-F238E27FC236}">
                    <a16:creationId xmlns:a16="http://schemas.microsoft.com/office/drawing/2014/main" id="{A3DE92AF-7714-C306-9794-5A98F6CC5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15" y="5801970"/>
                <a:ext cx="3628801" cy="723083"/>
              </a:xfrm>
              <a:prstGeom prst="rect">
                <a:avLst/>
              </a:prstGeom>
              <a:blipFill>
                <a:blip r:embed="rId8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テキスト ボックス 413">
                <a:extLst>
                  <a:ext uri="{FF2B5EF4-FFF2-40B4-BE49-F238E27FC236}">
                    <a16:creationId xmlns:a16="http://schemas.microsoft.com/office/drawing/2014/main" id="{E8C8EC3E-A122-4C91-402A-5F8C94F0F9B8}"/>
                  </a:ext>
                </a:extLst>
              </p:cNvPr>
              <p:cNvSpPr txBox="1"/>
              <p:nvPr/>
            </p:nvSpPr>
            <p:spPr>
              <a:xfrm>
                <a:off x="4858482" y="5801970"/>
                <a:ext cx="3628801" cy="72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1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5</m:t>
                    </m:r>
                  </m:oMath>
                </a14:m>
                <a:r>
                  <a:rPr lang="en-US" altLang="ja-JP" sz="2000" dirty="0">
                    <a:latin typeface="Helvetica" pitchFamily="2" charset="0"/>
                    <a:ea typeface="Hiragino Kaku Gothic Pro W3" panose="020B0300000000000000" pitchFamily="34" charset="-128"/>
                  </a:rPr>
                  <a:t>-gonal prism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en-US" altLang="ja-JP" dirty="0">
                    <a:solidFill>
                      <a:schemeClr val="tx2"/>
                    </a:solidFill>
                    <a:latin typeface="Helvetica" pitchFamily="2" charset="0"/>
                    <a:ea typeface="Hiragino Kaku Gothic Pro W3" panose="020B0300000000000000" pitchFamily="34" charset="-128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[Schlickenrieder, 1997]</a:t>
                </a:r>
                <a:endParaRPr lang="ja-JP" altLang="en-US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14" name="テキスト ボックス 413">
                <a:extLst>
                  <a:ext uri="{FF2B5EF4-FFF2-40B4-BE49-F238E27FC236}">
                    <a16:creationId xmlns:a16="http://schemas.microsoft.com/office/drawing/2014/main" id="{E8C8EC3E-A122-4C91-402A-5F8C94F0F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482" y="5801970"/>
                <a:ext cx="3628801" cy="723083"/>
              </a:xfrm>
              <a:prstGeom prst="rect">
                <a:avLst/>
              </a:prstGeom>
              <a:blipFill>
                <a:blip r:embed="rId9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80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00363C-A487-2E23-92AD-30DD3FB0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Research Motivation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C0A5CD-2094-7E7D-51B6-49802CCE0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134CAB-5E3C-61F1-E644-661B77D1BE6A}"/>
              </a:ext>
            </a:extLst>
          </p:cNvPr>
          <p:cNvSpPr/>
          <p:nvPr/>
        </p:nvSpPr>
        <p:spPr>
          <a:xfrm>
            <a:off x="266311" y="1757851"/>
            <a:ext cx="4835078" cy="954871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>
              <a:lnSpc>
                <a:spcPct val="11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Can every convex polyhedron be edge-unfolded without overlaps?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FAD645-E54A-9B30-316E-1ED5C59479B8}"/>
              </a:ext>
            </a:extLst>
          </p:cNvPr>
          <p:cNvSpPr txBox="1"/>
          <p:nvPr/>
        </p:nvSpPr>
        <p:spPr>
          <a:xfrm>
            <a:off x="266311" y="1296186"/>
            <a:ext cx="4835078" cy="461665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square" lIns="144000" rtlCol="0">
            <a:noAutofit/>
          </a:bodyPr>
          <a:lstStyle/>
          <a:p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Conjecture 2 </a:t>
            </a:r>
            <a:r>
              <a:rPr lang="en-US" altLang="ja-JP" dirty="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[G. C. Shephard, 1975]</a:t>
            </a:r>
            <a:endParaRPr lang="en-US" altLang="ja-JP" sz="2400" dirty="0">
              <a:solidFill>
                <a:schemeClr val="tx2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BCDE9D70-5EC9-956A-336D-BA863E91CB1F}"/>
              </a:ext>
            </a:extLst>
          </p:cNvPr>
          <p:cNvGrpSpPr>
            <a:grpSpLocks noChangeAspect="1"/>
          </p:cNvGrpSpPr>
          <p:nvPr/>
        </p:nvGrpSpPr>
        <p:grpSpPr>
          <a:xfrm>
            <a:off x="5404051" y="1484706"/>
            <a:ext cx="3381319" cy="1030143"/>
            <a:chOff x="255046" y="2970651"/>
            <a:chExt cx="4801618" cy="1462847"/>
          </a:xfrm>
        </p:grpSpPr>
        <p:pic>
          <p:nvPicPr>
            <p:cNvPr id="19" name="図 18" descr="太陽の光が反射している&#10;&#10;低い精度で自動的に生成された説明">
              <a:extLst>
                <a:ext uri="{FF2B5EF4-FFF2-40B4-BE49-F238E27FC236}">
                  <a16:creationId xmlns:a16="http://schemas.microsoft.com/office/drawing/2014/main" id="{DF7C2FA5-9D50-2F06-8B20-4DBFA805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388" y="2970651"/>
              <a:ext cx="1426276" cy="1462847"/>
            </a:xfrm>
            <a:prstGeom prst="rect">
              <a:avLst/>
            </a:prstGeom>
          </p:spPr>
        </p:pic>
        <p:pic>
          <p:nvPicPr>
            <p:cNvPr id="20" name="図 19" descr="傘をさしている&#10;&#10;低い精度で自動的に生成された説明">
              <a:extLst>
                <a:ext uri="{FF2B5EF4-FFF2-40B4-BE49-F238E27FC236}">
                  <a16:creationId xmlns:a16="http://schemas.microsoft.com/office/drawing/2014/main" id="{29ABA8B7-59BF-BCD1-B26E-D8DEC9D7C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184" y="3007221"/>
              <a:ext cx="1389705" cy="1389705"/>
            </a:xfrm>
            <a:prstGeom prst="rect">
              <a:avLst/>
            </a:prstGeom>
          </p:spPr>
        </p:pic>
        <p:pic>
          <p:nvPicPr>
            <p:cNvPr id="21" name="図 20" descr="建物, 傘, 屋外, 大きい が含まれている画像&#10;&#10;自動的に生成された説明">
              <a:extLst>
                <a:ext uri="{FF2B5EF4-FFF2-40B4-BE49-F238E27FC236}">
                  <a16:creationId xmlns:a16="http://schemas.microsoft.com/office/drawing/2014/main" id="{5F37889C-E06A-6250-6FE8-72A710963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46" y="3011453"/>
              <a:ext cx="1381243" cy="1381243"/>
            </a:xfrm>
            <a:prstGeom prst="rect">
              <a:avLst/>
            </a:prstGeom>
          </p:spPr>
        </p:pic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8632C7D-9DFE-9128-186F-F457FFCF659F}"/>
              </a:ext>
            </a:extLst>
          </p:cNvPr>
          <p:cNvSpPr txBox="1"/>
          <p:nvPr/>
        </p:nvSpPr>
        <p:spPr>
          <a:xfrm>
            <a:off x="266311" y="2828262"/>
            <a:ext cx="86113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ja-JP" sz="2000" dirty="0">
                <a:solidFill>
                  <a:schemeClr val="tx2"/>
                </a:solidFill>
                <a:effectLst/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[Albrecht Dürer, 1525]</a:t>
            </a:r>
            <a:r>
              <a:rPr lang="en-US" altLang="ja-JP" sz="2000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US" altLang="ja-JP" sz="2000" dirty="0">
                <a:solidFill>
                  <a:srgbClr val="000000"/>
                </a:solidFill>
                <a:effectLst/>
                <a:latin typeface="Helvetica" pitchFamily="2" charset="0"/>
              </a:rPr>
              <a:t>“</a:t>
            </a:r>
            <a:r>
              <a:rPr lang="en-US" altLang="ja-JP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Underweysung</a:t>
            </a:r>
            <a:r>
              <a:rPr lang="en-US" altLang="ja-JP" sz="2000" dirty="0">
                <a:solidFill>
                  <a:srgbClr val="000000"/>
                </a:solidFill>
                <a:effectLst/>
                <a:latin typeface="Helvetica" pitchFamily="2" charset="0"/>
              </a:rPr>
              <a:t> der </a:t>
            </a:r>
            <a:r>
              <a:rPr lang="en-US" altLang="ja-JP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Messung</a:t>
            </a:r>
            <a:r>
              <a:rPr lang="en-US" altLang="ja-JP" sz="200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altLang="ja-JP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mit</a:t>
            </a:r>
            <a:r>
              <a:rPr lang="en-US" altLang="ja-JP" sz="2000" dirty="0">
                <a:solidFill>
                  <a:srgbClr val="000000"/>
                </a:solidFill>
                <a:effectLst/>
                <a:latin typeface="Helvetica" pitchFamily="2" charset="0"/>
              </a:rPr>
              <a:t> dem </a:t>
            </a:r>
            <a:r>
              <a:rPr lang="en-US" altLang="ja-JP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Zirckel</a:t>
            </a:r>
            <a:r>
              <a:rPr lang="en-US" altLang="ja-JP" sz="2000" dirty="0">
                <a:solidFill>
                  <a:srgbClr val="000000"/>
                </a:solidFill>
                <a:effectLst/>
                <a:latin typeface="Helvetica" pitchFamily="2" charset="0"/>
              </a:rPr>
              <a:t> und </a:t>
            </a:r>
            <a:r>
              <a:rPr lang="en-US" altLang="ja-JP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Richtscheyt</a:t>
            </a:r>
            <a:r>
              <a:rPr lang="en-US" altLang="ja-JP" sz="2000" dirty="0">
                <a:solidFill>
                  <a:srgbClr val="000000"/>
                </a:solidFill>
                <a:effectLst/>
                <a:latin typeface="Helvetica" pitchFamily="2" charset="0"/>
              </a:rPr>
              <a:t>, in </a:t>
            </a:r>
            <a:r>
              <a:rPr lang="en-US" altLang="ja-JP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Linien</a:t>
            </a:r>
            <a:r>
              <a:rPr lang="en-US" altLang="ja-JP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ja-JP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Ebenen</a:t>
            </a:r>
            <a:r>
              <a:rPr lang="en-US" altLang="ja-JP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ja-JP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unnd</a:t>
            </a:r>
            <a:r>
              <a:rPr lang="en-US" altLang="ja-JP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ja-JP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gantzen</a:t>
            </a:r>
            <a:r>
              <a:rPr lang="en-US" altLang="ja-JP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ja-JP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corporen</a:t>
            </a:r>
            <a:r>
              <a:rPr lang="en-US" altLang="ja-JP" sz="2000" dirty="0">
                <a:solidFill>
                  <a:srgbClr val="000000"/>
                </a:solidFill>
                <a:effectLst/>
                <a:latin typeface="Helvetica" pitchFamily="2" charset="0"/>
              </a:rPr>
              <a:t>”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0B8DF2B7-7AD9-3E7C-37A2-E3C2599BE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337" y="3614005"/>
            <a:ext cx="1872600" cy="2800362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C47812B-8E87-9B53-2E53-262E9C8474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7714" y="3614005"/>
            <a:ext cx="1495859" cy="22645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D9AABFC-157E-254C-904C-068259EC7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780" y="3614005"/>
            <a:ext cx="1495859" cy="22645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F751CE6D-7419-2B0B-C4C7-623BE51B6D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846" y="3614005"/>
            <a:ext cx="1495859" cy="226450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81EFAC5-1C89-3FE3-09CB-FE1C4EA5FB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5912" y="3614005"/>
            <a:ext cx="1495859" cy="2264500"/>
          </a:xfrm>
          <a:prstGeom prst="rect">
            <a:avLst/>
          </a:prstGeom>
        </p:spPr>
      </p:pic>
      <p:sp>
        <p:nvSpPr>
          <p:cNvPr id="34" name="コンテンツ プレースホルダー 2">
            <a:extLst>
              <a:ext uri="{FF2B5EF4-FFF2-40B4-BE49-F238E27FC236}">
                <a16:creationId xmlns:a16="http://schemas.microsoft.com/office/drawing/2014/main" id="{E98B713E-2074-4833-6763-04F3B63A8F43}"/>
              </a:ext>
            </a:extLst>
          </p:cNvPr>
          <p:cNvSpPr txBox="1">
            <a:spLocks/>
          </p:cNvSpPr>
          <p:nvPr/>
        </p:nvSpPr>
        <p:spPr>
          <a:xfrm>
            <a:off x="2457714" y="5889642"/>
            <a:ext cx="6419974" cy="492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Conjecture 2 is called </a:t>
            </a:r>
            <a:r>
              <a:rPr lang="en-US" altLang="ja-JP" dirty="0">
                <a:solidFill>
                  <a:srgbClr val="FF0000"/>
                </a:solidFill>
              </a:rPr>
              <a:t>“Dürer’s Problem”</a:t>
            </a:r>
          </a:p>
        </p:txBody>
      </p:sp>
    </p:spTree>
    <p:extLst>
      <p:ext uri="{BB962C8B-B14F-4D97-AF65-F5344CB8AC3E}">
        <p14:creationId xmlns:p14="http://schemas.microsoft.com/office/powerpoint/2010/main" val="75470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B37292-5C62-E4A0-7117-80804B58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pc="-30" dirty="0"/>
              <a:t>Approaches to Solving Dürer’s Problem</a:t>
            </a:r>
            <a:endParaRPr kumimoji="1" lang="ja-JP" altLang="en-US" spc="-3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86CF16-8E15-E356-9B16-99F4AA3B6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8000AF-77F3-E49F-CC18-4F710BA25DF4}"/>
              </a:ext>
            </a:extLst>
          </p:cNvPr>
          <p:cNvSpPr txBox="1"/>
          <p:nvPr/>
        </p:nvSpPr>
        <p:spPr>
          <a:xfrm>
            <a:off x="277604" y="1290993"/>
            <a:ext cx="1622643" cy="93845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txBody>
          <a:bodyPr wrap="none" lIns="144000" tIns="72000" rIns="14400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Method 1</a:t>
            </a:r>
          </a:p>
          <a:p>
            <a:pPr algn="ctr">
              <a:lnSpc>
                <a:spcPct val="110000"/>
              </a:lnSpc>
            </a:pP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(Negative)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DB0602-0579-59DA-A725-C8A14E51EE4E}"/>
              </a:ext>
            </a:extLst>
          </p:cNvPr>
          <p:cNvSpPr/>
          <p:nvPr/>
        </p:nvSpPr>
        <p:spPr>
          <a:xfrm>
            <a:off x="1900247" y="1290993"/>
            <a:ext cx="6974209" cy="938457"/>
          </a:xfrm>
          <a:prstGeom prst="rect">
            <a:avLst/>
          </a:prstGeom>
          <a:solidFill>
            <a:srgbClr val="FAFFFE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>
              <a:lnSpc>
                <a:spcPct val="110000"/>
              </a:lnSpc>
              <a:buClr>
                <a:schemeClr val="tx2"/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Find a convex polyhedron such that all its edge </a:t>
            </a:r>
            <a:r>
              <a:rPr kumimoji="1" lang="en-US" altLang="ja-JP" sz="240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unfoldings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result in overlaps.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ABE140-D26B-54BD-319C-B681CD5CCA63}"/>
              </a:ext>
            </a:extLst>
          </p:cNvPr>
          <p:cNvSpPr txBox="1"/>
          <p:nvPr/>
        </p:nvSpPr>
        <p:spPr>
          <a:xfrm>
            <a:off x="266311" y="3916723"/>
            <a:ext cx="1633936" cy="93845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txBody>
          <a:bodyPr wrap="none" lIns="144000" tIns="72000" rIns="14400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ja-JP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Method 2</a:t>
            </a:r>
          </a:p>
          <a:p>
            <a:pPr algn="ctr">
              <a:lnSpc>
                <a:spcPct val="110000"/>
              </a:lnSpc>
            </a:pPr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(Positive)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1FECA6C-5424-5127-F744-35BB90EEA06F}"/>
              </a:ext>
            </a:extLst>
          </p:cNvPr>
          <p:cNvSpPr/>
          <p:nvPr/>
        </p:nvSpPr>
        <p:spPr>
          <a:xfrm>
            <a:off x="1900247" y="3917233"/>
            <a:ext cx="6974209" cy="938457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>
              <a:lnSpc>
                <a:spcPct val="110000"/>
              </a:lnSpc>
              <a:buClr>
                <a:schemeClr val="accent3"/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Develop an edge-unfolding algorithm that avoids overlaps for all convex </a:t>
            </a:r>
            <a:r>
              <a:rPr kumimoji="1" lang="en-US" altLang="ja-JP" sz="240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polyhedra</a:t>
            </a: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" name="図 11" descr="建物, 傘, 屋外, 大きい が含まれている画像&#10;&#10;自動的に生成された説明">
            <a:extLst>
              <a:ext uri="{FF2B5EF4-FFF2-40B4-BE49-F238E27FC236}">
                <a16:creationId xmlns:a16="http://schemas.microsoft.com/office/drawing/2014/main" id="{241C8CC4-6869-E988-5B43-BFFB8CFB4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6" y="2427242"/>
            <a:ext cx="871385" cy="871385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1C5F6E8-D49A-AB38-AD15-EA75C2DD9605}"/>
              </a:ext>
            </a:extLst>
          </p:cNvPr>
          <p:cNvGrpSpPr/>
          <p:nvPr/>
        </p:nvGrpSpPr>
        <p:grpSpPr>
          <a:xfrm>
            <a:off x="3627909" y="2336697"/>
            <a:ext cx="5045101" cy="1052475"/>
            <a:chOff x="2817205" y="2651207"/>
            <a:chExt cx="5045101" cy="1247318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E0823BF-3E9C-BA13-4936-32B1DD1E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990717">
              <a:off x="2817205" y="2651207"/>
              <a:ext cx="1214164" cy="113042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ABA8D76B-F18A-D689-A008-202CB372E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315373">
              <a:off x="6747401" y="2771875"/>
              <a:ext cx="1114905" cy="103801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CC54CB51-C6F3-A71B-CFF5-0B717E8A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3249444" flipH="1">
              <a:off x="4440109" y="2768096"/>
              <a:ext cx="1214164" cy="1130429"/>
            </a:xfrm>
            <a:prstGeom prst="rect">
              <a:avLst/>
            </a:prstGeom>
          </p:spPr>
        </p:pic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D5E2995-8101-20BA-E3E6-AF1C055B2D88}"/>
              </a:ext>
            </a:extLst>
          </p:cNvPr>
          <p:cNvSpPr txBox="1"/>
          <p:nvPr/>
        </p:nvSpPr>
        <p:spPr>
          <a:xfrm>
            <a:off x="1450304" y="2973607"/>
            <a:ext cx="2047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</a:t>
            </a:r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dge unfolding</a:t>
            </a:r>
            <a:endParaRPr lang="ja-JP" altLang="en-US" sz="2000"/>
          </a:p>
        </p:txBody>
      </p:sp>
      <p:sp>
        <p:nvSpPr>
          <p:cNvPr id="20" name="右中かっこ 19">
            <a:extLst>
              <a:ext uri="{FF2B5EF4-FFF2-40B4-BE49-F238E27FC236}">
                <a16:creationId xmlns:a16="http://schemas.microsoft.com/office/drawing/2014/main" id="{A44E5079-F040-C8C8-96B6-5E890B064F20}"/>
              </a:ext>
            </a:extLst>
          </p:cNvPr>
          <p:cNvSpPr/>
          <p:nvPr/>
        </p:nvSpPr>
        <p:spPr>
          <a:xfrm rot="5400000">
            <a:off x="6153699" y="732272"/>
            <a:ext cx="175091" cy="5266423"/>
          </a:xfrm>
          <a:prstGeom prst="rightBrace">
            <a:avLst>
              <a:gd name="adj1" fmla="val 18847"/>
              <a:gd name="adj2" fmla="val 50000"/>
            </a:avLst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35E768F-C91B-ADF6-08F2-042CEE36DAD7}"/>
              </a:ext>
            </a:extLst>
          </p:cNvPr>
          <p:cNvGrpSpPr/>
          <p:nvPr/>
        </p:nvGrpSpPr>
        <p:grpSpPr>
          <a:xfrm>
            <a:off x="6845037" y="2835934"/>
            <a:ext cx="384282" cy="54000"/>
            <a:chOff x="5801724" y="5856072"/>
            <a:chExt cx="384282" cy="54000"/>
          </a:xfrm>
        </p:grpSpPr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id="{1E6C6A19-4FFE-3343-DDE6-44DCD4D07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1724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4E7FC2B8-DDB5-DDB2-002B-D4415928DA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5739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93166453-6FA5-7AB1-37F6-83FFFA743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9754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E14DD10-D367-0F16-D4CC-A0CC446D42C0}"/>
              </a:ext>
            </a:extLst>
          </p:cNvPr>
          <p:cNvSpPr txBox="1"/>
          <p:nvPr/>
        </p:nvSpPr>
        <p:spPr>
          <a:xfrm>
            <a:off x="4067369" y="3379692"/>
            <a:ext cx="43477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/>
              <a:t>Only overlapping edge </a:t>
            </a:r>
            <a:r>
              <a:rPr lang="en-US" altLang="ja-JP" sz="2000" dirty="0" err="1"/>
              <a:t>unfoldings</a:t>
            </a:r>
            <a:r>
              <a:rPr lang="en-US" altLang="ja-JP" sz="2000" dirty="0"/>
              <a:t> </a:t>
            </a:r>
            <a:endParaRPr lang="ja-JP" altLang="en-US" sz="2000"/>
          </a:p>
        </p:txBody>
      </p:sp>
      <p:pic>
        <p:nvPicPr>
          <p:cNvPr id="52" name="図 51" descr="建物, 大きい, 時計, 座る が含まれている画像&#10;&#10;自動的に生成された説明">
            <a:extLst>
              <a:ext uri="{FF2B5EF4-FFF2-40B4-BE49-F238E27FC236}">
                <a16:creationId xmlns:a16="http://schemas.microsoft.com/office/drawing/2014/main" id="{04014018-8CC6-7A41-287C-AD70E7834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19" y="5060895"/>
            <a:ext cx="690054" cy="752787"/>
          </a:xfrm>
          <a:prstGeom prst="rect">
            <a:avLst/>
          </a:prstGeom>
        </p:spPr>
      </p:pic>
      <p:pic>
        <p:nvPicPr>
          <p:cNvPr id="53" name="図 52" descr="建物, 傘, 開く, 大きい が含まれている画像&#10;&#10;自動的に生成された説明">
            <a:extLst>
              <a:ext uri="{FF2B5EF4-FFF2-40B4-BE49-F238E27FC236}">
                <a16:creationId xmlns:a16="http://schemas.microsoft.com/office/drawing/2014/main" id="{80FACC5F-6E2F-303D-322D-9428C07AD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58" y="5053660"/>
            <a:ext cx="657630" cy="757270"/>
          </a:xfrm>
          <a:prstGeom prst="rect">
            <a:avLst/>
          </a:prstGeom>
        </p:spPr>
      </p:pic>
      <p:pic>
        <p:nvPicPr>
          <p:cNvPr id="54" name="図 53" descr="太陽の光が反射している&#10;&#10;低い精度で自動的に生成された説明">
            <a:extLst>
              <a:ext uri="{FF2B5EF4-FFF2-40B4-BE49-F238E27FC236}">
                <a16:creationId xmlns:a16="http://schemas.microsoft.com/office/drawing/2014/main" id="{96AC0885-194D-E924-65AF-7F0A8701D3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1" y="5053660"/>
            <a:ext cx="760816" cy="780324"/>
          </a:xfrm>
          <a:prstGeom prst="rect">
            <a:avLst/>
          </a:prstGeom>
        </p:spPr>
      </p:pic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CADED7F-CA3B-C4A7-A767-247704E15427}"/>
              </a:ext>
            </a:extLst>
          </p:cNvPr>
          <p:cNvGrpSpPr/>
          <p:nvPr/>
        </p:nvGrpSpPr>
        <p:grpSpPr>
          <a:xfrm>
            <a:off x="2099639" y="5416822"/>
            <a:ext cx="384282" cy="54000"/>
            <a:chOff x="5801724" y="5856072"/>
            <a:chExt cx="384282" cy="54000"/>
          </a:xfrm>
        </p:grpSpPr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AFD2182F-05D3-6454-55E4-891AAD7268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1724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612A1F0C-6B57-9855-FA7D-123E80673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5739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A2649364-E4E1-BBB9-EEB0-88EC37A7B6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9754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0" name="右中かっこ 59">
            <a:extLst>
              <a:ext uri="{FF2B5EF4-FFF2-40B4-BE49-F238E27FC236}">
                <a16:creationId xmlns:a16="http://schemas.microsoft.com/office/drawing/2014/main" id="{2680D518-B8FB-B44F-43B4-B7895063D327}"/>
              </a:ext>
            </a:extLst>
          </p:cNvPr>
          <p:cNvSpPr/>
          <p:nvPr/>
        </p:nvSpPr>
        <p:spPr>
          <a:xfrm rot="5400000">
            <a:off x="1736800" y="4407407"/>
            <a:ext cx="175091" cy="3093484"/>
          </a:xfrm>
          <a:prstGeom prst="rightBrace">
            <a:avLst>
              <a:gd name="adj1" fmla="val 18847"/>
              <a:gd name="adj2" fmla="val 50000"/>
            </a:avLst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64AC260-F219-D89E-AE5A-5C923FDCD6F2}"/>
              </a:ext>
            </a:extLst>
          </p:cNvPr>
          <p:cNvSpPr txBox="1"/>
          <p:nvPr/>
        </p:nvSpPr>
        <p:spPr>
          <a:xfrm>
            <a:off x="330483" y="6049701"/>
            <a:ext cx="2987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/>
              <a:t>All convex </a:t>
            </a:r>
            <a:r>
              <a:rPr lang="en-US" altLang="ja-JP" sz="2000" dirty="0" err="1"/>
              <a:t>polyhedra</a:t>
            </a:r>
            <a:endParaRPr lang="ja-JP" altLang="en-US" sz="2000"/>
          </a:p>
        </p:txBody>
      </p:sp>
      <p:pic>
        <p:nvPicPr>
          <p:cNvPr id="63" name="図 62">
            <a:extLst>
              <a:ext uri="{FF2B5EF4-FFF2-40B4-BE49-F238E27FC236}">
                <a16:creationId xmlns:a16="http://schemas.microsoft.com/office/drawing/2014/main" id="{104428A8-1760-5AC4-D2E4-20307A337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075936" y="5076157"/>
            <a:ext cx="818691" cy="762230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6E1431FF-4286-FE99-ACDD-38C666104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870585" y="5071380"/>
            <a:ext cx="818691" cy="762230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2C7FF474-6A86-27E9-A29F-7488BB71E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716520" y="5076157"/>
            <a:ext cx="818691" cy="762230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A3F9C120-CB21-6500-6D23-E8E52D91B455}"/>
              </a:ext>
            </a:extLst>
          </p:cNvPr>
          <p:cNvGrpSpPr/>
          <p:nvPr/>
        </p:nvGrpSpPr>
        <p:grpSpPr>
          <a:xfrm>
            <a:off x="7615771" y="5430271"/>
            <a:ext cx="384282" cy="54000"/>
            <a:chOff x="5801724" y="5856072"/>
            <a:chExt cx="384282" cy="54000"/>
          </a:xfrm>
        </p:grpSpPr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id="{3E7F0ABC-1104-C71A-01C8-98E4099FB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1724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2C193E04-FB0E-8008-3870-3469FE567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5739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A3AF3692-6E64-E288-AE2C-EC42E82E1E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9754" y="5856072"/>
              <a:ext cx="56252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右中かっこ 71">
            <a:extLst>
              <a:ext uri="{FF2B5EF4-FFF2-40B4-BE49-F238E27FC236}">
                <a16:creationId xmlns:a16="http://schemas.microsoft.com/office/drawing/2014/main" id="{CB5FFAB5-A9CC-8C98-8A07-0011B58F5ACE}"/>
              </a:ext>
            </a:extLst>
          </p:cNvPr>
          <p:cNvSpPr/>
          <p:nvPr/>
        </p:nvSpPr>
        <p:spPr>
          <a:xfrm rot="5400000">
            <a:off x="7232109" y="4420392"/>
            <a:ext cx="175091" cy="3093484"/>
          </a:xfrm>
          <a:prstGeom prst="rightBrace">
            <a:avLst>
              <a:gd name="adj1" fmla="val 18847"/>
              <a:gd name="adj2" fmla="val 50000"/>
            </a:avLst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2306D4C-1363-F750-AE57-A5ACB2BF4915}"/>
              </a:ext>
            </a:extLst>
          </p:cNvPr>
          <p:cNvSpPr txBox="1"/>
          <p:nvPr/>
        </p:nvSpPr>
        <p:spPr>
          <a:xfrm>
            <a:off x="5704545" y="6049701"/>
            <a:ext cx="32302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/>
              <a:t>Non-overlapping unfolding</a:t>
            </a:r>
            <a:endParaRPr lang="ja-JP" altLang="en-US" sz="2000"/>
          </a:p>
        </p:txBody>
      </p:sp>
      <p:sp>
        <p:nvSpPr>
          <p:cNvPr id="74" name="右矢印 73">
            <a:extLst>
              <a:ext uri="{FF2B5EF4-FFF2-40B4-BE49-F238E27FC236}">
                <a16:creationId xmlns:a16="http://schemas.microsoft.com/office/drawing/2014/main" id="{13C525B0-EA43-51DF-7E17-26BABFF2F067}"/>
              </a:ext>
            </a:extLst>
          </p:cNvPr>
          <p:cNvSpPr/>
          <p:nvPr/>
        </p:nvSpPr>
        <p:spPr>
          <a:xfrm>
            <a:off x="3401008" y="5240546"/>
            <a:ext cx="2341985" cy="294256"/>
          </a:xfrm>
          <a:prstGeom prst="rightArrow">
            <a:avLst>
              <a:gd name="adj1" fmla="val 32169"/>
              <a:gd name="adj2" fmla="val 794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345DE723-CAFD-A60A-2FDB-AE31BC4A936D}"/>
              </a:ext>
            </a:extLst>
          </p:cNvPr>
          <p:cNvSpPr txBox="1"/>
          <p:nvPr/>
        </p:nvSpPr>
        <p:spPr>
          <a:xfrm>
            <a:off x="3670297" y="5168373"/>
            <a:ext cx="1589034" cy="461665"/>
          </a:xfrm>
          <a:prstGeom prst="rect">
            <a:avLst/>
          </a:prstGeom>
          <a:solidFill>
            <a:srgbClr val="FFFAFC"/>
          </a:solidFill>
          <a:ln w="28575">
            <a:solidFill>
              <a:srgbClr val="FF0000"/>
            </a:solidFill>
          </a:ln>
        </p:spPr>
        <p:txBody>
          <a:bodyPr wrap="none" lIns="108000" rtlCol="0">
            <a:noAutofit/>
          </a:bodyPr>
          <a:lstStyle/>
          <a:p>
            <a:pPr algn="ctr"/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76" name="右矢印 75">
            <a:extLst>
              <a:ext uri="{FF2B5EF4-FFF2-40B4-BE49-F238E27FC236}">
                <a16:creationId xmlns:a16="http://schemas.microsoft.com/office/drawing/2014/main" id="{A46D2F8D-57FA-CB52-EEF7-0ED9E755F99B}"/>
              </a:ext>
            </a:extLst>
          </p:cNvPr>
          <p:cNvSpPr/>
          <p:nvPr/>
        </p:nvSpPr>
        <p:spPr>
          <a:xfrm>
            <a:off x="1679369" y="2745808"/>
            <a:ext cx="1797911" cy="294256"/>
          </a:xfrm>
          <a:prstGeom prst="rightArrow">
            <a:avLst>
              <a:gd name="adj1" fmla="val 32169"/>
              <a:gd name="adj2" fmla="val 794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4B26B2B8-7BC3-8C7C-96A2-D8DE8D387C0E}"/>
              </a:ext>
            </a:extLst>
          </p:cNvPr>
          <p:cNvSpPr txBox="1"/>
          <p:nvPr/>
        </p:nvSpPr>
        <p:spPr>
          <a:xfrm>
            <a:off x="266311" y="3404979"/>
            <a:ext cx="192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chemeClr val="tx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[My PhD Thesis]</a:t>
            </a:r>
            <a:endParaRPr lang="en-US" altLang="ja-JP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6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0" grpId="0" animBg="1"/>
      <p:bldP spid="62" grpId="0"/>
      <p:bldP spid="72" grpId="0" animBg="1"/>
      <p:bldP spid="73" grpId="0"/>
      <p:bldP spid="74" grpId="0" animBg="1"/>
      <p:bldP spid="75" grpId="0" animBg="1"/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37BB0-78A2-87CC-D817-E7CE15AD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67E6F-A2CC-65C7-B06B-81BA20C7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Planned Approach for Method 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BE614D-15AF-8158-133D-7531B9BD6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05C12EB-9C07-C28A-0070-663D7B49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4" y="2005712"/>
            <a:ext cx="799372" cy="7819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9C802C0-EC25-B243-932F-E9926A97F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989" y="1802094"/>
            <a:ext cx="915898" cy="11834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1BFA338-AF8C-5FAC-4486-18458BBDE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515" y="1985822"/>
            <a:ext cx="1994926" cy="81149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BC5944E-B235-CE92-B21E-9A7F7E91C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14" y="1960146"/>
            <a:ext cx="2011831" cy="77768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E50C16-8D08-B1A0-43F0-3EF91354EAC0}"/>
              </a:ext>
            </a:extLst>
          </p:cNvPr>
          <p:cNvSpPr txBox="1"/>
          <p:nvPr/>
        </p:nvSpPr>
        <p:spPr>
          <a:xfrm>
            <a:off x="266309" y="1276794"/>
            <a:ext cx="8611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/>
              <a:t>Edge-Unfolding Algorithm Based on Division and Merging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528EF1D8-4AB5-FD92-E76C-FD64E7F2506A}"/>
              </a:ext>
            </a:extLst>
          </p:cNvPr>
          <p:cNvSpPr/>
          <p:nvPr/>
        </p:nvSpPr>
        <p:spPr>
          <a:xfrm>
            <a:off x="1232197" y="2249581"/>
            <a:ext cx="799373" cy="294256"/>
          </a:xfrm>
          <a:prstGeom prst="rightArrow">
            <a:avLst>
              <a:gd name="adj1" fmla="val 32169"/>
              <a:gd name="adj2" fmla="val 794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D9DCF4F-035B-E51A-B582-E3132411C909}"/>
              </a:ext>
            </a:extLst>
          </p:cNvPr>
          <p:cNvSpPr txBox="1"/>
          <p:nvPr/>
        </p:nvSpPr>
        <p:spPr>
          <a:xfrm>
            <a:off x="1021002" y="2494180"/>
            <a:ext cx="1130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Division</a:t>
            </a:r>
            <a:endParaRPr lang="ja-JP" altLang="en-US" sz="2000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E9F9E7EC-84C8-64CE-8FB8-B78C2D4C186B}"/>
              </a:ext>
            </a:extLst>
          </p:cNvPr>
          <p:cNvSpPr/>
          <p:nvPr/>
        </p:nvSpPr>
        <p:spPr>
          <a:xfrm>
            <a:off x="4018598" y="2249581"/>
            <a:ext cx="799373" cy="294256"/>
          </a:xfrm>
          <a:prstGeom prst="rightArrow">
            <a:avLst>
              <a:gd name="adj1" fmla="val 32169"/>
              <a:gd name="adj2" fmla="val 794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5B9A937C-BB79-BC4B-CEC5-BE4884904D8D}"/>
              </a:ext>
            </a:extLst>
          </p:cNvPr>
          <p:cNvSpPr/>
          <p:nvPr/>
        </p:nvSpPr>
        <p:spPr>
          <a:xfrm>
            <a:off x="7024230" y="2240924"/>
            <a:ext cx="799373" cy="294256"/>
          </a:xfrm>
          <a:prstGeom prst="rightArrow">
            <a:avLst>
              <a:gd name="adj1" fmla="val 32169"/>
              <a:gd name="adj2" fmla="val 794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6F73E81-A43F-5FAC-7221-62DEFF4F0D08}"/>
              </a:ext>
            </a:extLst>
          </p:cNvPr>
          <p:cNvSpPr txBox="1"/>
          <p:nvPr/>
        </p:nvSpPr>
        <p:spPr>
          <a:xfrm>
            <a:off x="6803482" y="2494180"/>
            <a:ext cx="1130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Merging</a:t>
            </a:r>
            <a:endParaRPr lang="ja-JP" altLang="en-US" sz="20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52AC3C6-FF43-E8CA-9713-4531B2A324F8}"/>
              </a:ext>
            </a:extLst>
          </p:cNvPr>
          <p:cNvSpPr txBox="1"/>
          <p:nvPr/>
        </p:nvSpPr>
        <p:spPr>
          <a:xfrm>
            <a:off x="3919457" y="2494180"/>
            <a:ext cx="93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Unfold</a:t>
            </a:r>
            <a:endParaRPr lang="ja-JP" altLang="en-US" sz="20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CFDD8DB-B22C-3A16-7A0F-4880F3A54100}"/>
              </a:ext>
            </a:extLst>
          </p:cNvPr>
          <p:cNvSpPr/>
          <p:nvPr/>
        </p:nvSpPr>
        <p:spPr>
          <a:xfrm>
            <a:off x="260824" y="3110678"/>
            <a:ext cx="2169555" cy="3600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Current Phase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16AE28F-A050-E54F-6E3C-67CE5AA9019F}"/>
              </a:ext>
            </a:extLst>
          </p:cNvPr>
          <p:cNvSpPr/>
          <p:nvPr/>
        </p:nvSpPr>
        <p:spPr>
          <a:xfrm>
            <a:off x="2430380" y="3110678"/>
            <a:ext cx="421196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Next Phase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D0BA72E-137C-FA54-1DBC-3D09E3F4C79C}"/>
              </a:ext>
            </a:extLst>
          </p:cNvPr>
          <p:cNvSpPr/>
          <p:nvPr/>
        </p:nvSpPr>
        <p:spPr>
          <a:xfrm>
            <a:off x="6642340" y="3110678"/>
            <a:ext cx="2249547" cy="36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5999"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Long-Term Phase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F6B4C82-DD64-EB26-9F23-F9F19C09E46C}"/>
              </a:ext>
            </a:extLst>
          </p:cNvPr>
          <p:cNvSpPr txBox="1"/>
          <p:nvPr/>
        </p:nvSpPr>
        <p:spPr>
          <a:xfrm>
            <a:off x="1458039" y="3477266"/>
            <a:ext cx="1952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/>
              <a:t>Starting soon…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34BBB29-CE57-41ED-8247-A4A79B3A1836}"/>
              </a:ext>
            </a:extLst>
          </p:cNvPr>
          <p:cNvSpPr txBox="1"/>
          <p:nvPr/>
        </p:nvSpPr>
        <p:spPr>
          <a:xfrm>
            <a:off x="5666296" y="3477266"/>
            <a:ext cx="1952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/>
              <a:t>After 5–6 years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BB0FB97E-DDE0-26B2-6BB2-2B7EAFEBCEA0}"/>
              </a:ext>
            </a:extLst>
          </p:cNvPr>
          <p:cNvSpPr/>
          <p:nvPr/>
        </p:nvSpPr>
        <p:spPr>
          <a:xfrm>
            <a:off x="260322" y="4429505"/>
            <a:ext cx="8631565" cy="534829"/>
          </a:xfrm>
          <a:prstGeom prst="rect">
            <a:avLst/>
          </a:prstGeom>
          <a:solidFill>
            <a:srgbClr val="FFFAFC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>
              <a:lnSpc>
                <a:spcPct val="12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There is a trade-off between division and edge unfolding.</a:t>
            </a:r>
            <a:endParaRPr kumimoji="1" lang="ja-JP" altLang="en-US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30B527D-BA75-BE9D-DEB9-D7C7540B575C}"/>
              </a:ext>
            </a:extLst>
          </p:cNvPr>
          <p:cNvSpPr txBox="1"/>
          <p:nvPr/>
        </p:nvSpPr>
        <p:spPr>
          <a:xfrm>
            <a:off x="260322" y="3970148"/>
            <a:ext cx="8631565" cy="46166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3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Key point of this algorithm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67B6836-86F0-F4BA-E54A-E9A43FCDC325}"/>
              </a:ext>
            </a:extLst>
          </p:cNvPr>
          <p:cNvSpPr txBox="1"/>
          <p:nvPr/>
        </p:nvSpPr>
        <p:spPr>
          <a:xfrm>
            <a:off x="269493" y="5040809"/>
            <a:ext cx="8611377" cy="1381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sz="2400" dirty="0"/>
              <a:t>If we divide too much  →  Merging becomes complex.</a:t>
            </a:r>
          </a:p>
          <a:p>
            <a:pPr marL="342900" indent="-342900">
              <a:lnSpc>
                <a:spcPct val="120000"/>
              </a:lnSpc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sz="2400" dirty="0"/>
              <a:t>If we divide too little	  →  Need to design algorithms for 									  a huge number of </a:t>
            </a:r>
            <a:r>
              <a:rPr lang="en-US" altLang="ja-JP" sz="2400" dirty="0" err="1"/>
              <a:t>polyhedra</a:t>
            </a:r>
            <a:r>
              <a:rPr lang="en-US" altLang="ja-JP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843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/>
      <p:bldP spid="26" grpId="0"/>
      <p:bldP spid="33" grpId="0" animBg="1"/>
      <p:bldP spid="34" grpId="0" animBg="1"/>
      <p:bldP spid="38" grpId="0"/>
    </p:bldLst>
  </p:timing>
</p:sld>
</file>

<file path=ppt/theme/theme1.xml><?xml version="1.0" encoding="utf-8"?>
<a:theme xmlns:a="http://schemas.openxmlformats.org/drawingml/2006/main" name="Office テーマ">
  <a:themeElements>
    <a:clrScheme name="兵庫県立大">
      <a:dk1>
        <a:srgbClr val="000000"/>
      </a:dk1>
      <a:lt1>
        <a:srgbClr val="FFFFFF"/>
      </a:lt1>
      <a:dk2>
        <a:srgbClr val="1B1C82"/>
      </a:dk2>
      <a:lt2>
        <a:srgbClr val="FFFDFD"/>
      </a:lt2>
      <a:accent1>
        <a:srgbClr val="1D81E9"/>
      </a:accent1>
      <a:accent2>
        <a:srgbClr val="D5EDFA"/>
      </a:accent2>
      <a:accent3>
        <a:srgbClr val="E5325F"/>
      </a:accent3>
      <a:accent4>
        <a:srgbClr val="F0CCDA"/>
      </a:accent4>
      <a:accent5>
        <a:srgbClr val="23B102"/>
      </a:accent5>
      <a:accent6>
        <a:srgbClr val="C5E8D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14332</TotalTime>
  <Words>3949</Words>
  <Application>Microsoft Macintosh PowerPoint</Application>
  <PresentationFormat>画面に合わせる (4:3)</PresentationFormat>
  <Paragraphs>658</Paragraphs>
  <Slides>45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2" baseType="lpstr">
      <vt:lpstr>游ゴシック</vt:lpstr>
      <vt:lpstr>Arial</vt:lpstr>
      <vt:lpstr>Cambria Math</vt:lpstr>
      <vt:lpstr>Helvetica</vt:lpstr>
      <vt:lpstr>Menlo</vt:lpstr>
      <vt:lpstr>Wingdings</vt:lpstr>
      <vt:lpstr>Office テーマ</vt:lpstr>
      <vt:lpstr>Classification and Visualization of Polyhedral Graphs via Degree Sequences</vt:lpstr>
      <vt:lpstr>Polyhedral graph</vt:lpstr>
      <vt:lpstr>Research Results During My Stay</vt:lpstr>
      <vt:lpstr>Research Results During My Stay</vt:lpstr>
      <vt:lpstr>Edge Unfoldings</vt:lpstr>
      <vt:lpstr>Overlapping Edge Unfoldings</vt:lpstr>
      <vt:lpstr>Research Motivation</vt:lpstr>
      <vt:lpstr>Approaches to Solving Dürer’s Problem</vt:lpstr>
      <vt:lpstr>Planned Approach for Method 2</vt:lpstr>
      <vt:lpstr>What Are Good Division Strategies?</vt:lpstr>
      <vt:lpstr>What Are Good Division Strategies?</vt:lpstr>
      <vt:lpstr>Focused Points in the Categorization</vt:lpstr>
      <vt:lpstr>Focused Structural Characteristics</vt:lpstr>
      <vt:lpstr>Focused Structural Characteristics</vt:lpstr>
      <vt:lpstr>Focused Structural Characteristics</vt:lpstr>
      <vt:lpstr>Enumeration of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List of obtained [deg., cnt.] sequences</vt:lpstr>
      <vt:lpstr>Sequence 1</vt:lpstr>
      <vt:lpstr>Sequence 1</vt:lpstr>
      <vt:lpstr>Sequence 1</vt:lpstr>
      <vt:lpstr>Sequence 2</vt:lpstr>
      <vt:lpstr>Sequence 2</vt:lpstr>
      <vt:lpstr>Sequence 2</vt:lpstr>
      <vt:lpstr>Sequence 2</vt:lpstr>
      <vt:lpstr>Sequence 5</vt:lpstr>
      <vt:lpstr>Sequence 5</vt:lpstr>
      <vt:lpstr>Sequence 5</vt:lpstr>
      <vt:lpstr>Sequence 5</vt:lpstr>
      <vt:lpstr>Sequence 5</vt:lpstr>
      <vt:lpstr>Sequence 5</vt:lpstr>
      <vt:lpstr>Sequence 6</vt:lpstr>
      <vt:lpstr>Sequence 6</vt:lpstr>
      <vt:lpstr>Sequence 6</vt:lpstr>
      <vt:lpstr>Sequence 7</vt:lpstr>
      <vt:lpstr>Sequence 7</vt:lpstr>
      <vt:lpstr>Sequence 8</vt:lpstr>
      <vt:lpstr>Conclusion</vt:lpstr>
      <vt:lpstr>Missing Expected Polyhedral graphs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Takumi SHIOTA</dc:creator>
  <cp:lastModifiedBy>塩田 拓海(s929t025)</cp:lastModifiedBy>
  <cp:revision>309</cp:revision>
  <cp:lastPrinted>2025-06-10T12:18:18Z</cp:lastPrinted>
  <dcterms:created xsi:type="dcterms:W3CDTF">2024-08-23T05:45:55Z</dcterms:created>
  <dcterms:modified xsi:type="dcterms:W3CDTF">2025-06-10T15:46:27Z</dcterms:modified>
</cp:coreProperties>
</file>